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81" r:id="rId5"/>
    <p:sldMasterId id="2147483692" r:id="rId6"/>
  </p:sldMasterIdLst>
  <p:notesMasterIdLst>
    <p:notesMasterId r:id="rId22"/>
  </p:notesMasterIdLst>
  <p:sldIdLst>
    <p:sldId id="271" r:id="rId7"/>
    <p:sldId id="347" r:id="rId8"/>
    <p:sldId id="2145707502" r:id="rId9"/>
    <p:sldId id="2145707524" r:id="rId10"/>
    <p:sldId id="2145707517" r:id="rId11"/>
    <p:sldId id="2145707528" r:id="rId12"/>
    <p:sldId id="2145707519" r:id="rId13"/>
    <p:sldId id="2145707521" r:id="rId14"/>
    <p:sldId id="2145707525" r:id="rId15"/>
    <p:sldId id="2145707516" r:id="rId16"/>
    <p:sldId id="2145707530" r:id="rId17"/>
    <p:sldId id="2145707518" r:id="rId18"/>
    <p:sldId id="2145707529" r:id="rId19"/>
    <p:sldId id="2145707520" r:id="rId20"/>
    <p:sldId id="2145707522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45267E-BE36-4EF6-9800-A3BCBB3BE5BB}" name="Elodie FALCIONI (EXT)" initials="EF" userId="S::Elodie.FALCIONI.EXT@esante.gouv.fr::1a8d12db-9a3f-4a23-a384-980c9c9af1c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5891"/>
    <a:srgbClr val="D99A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89A40C-2FCF-4BD5-85F2-E9AB6C1F30FA}" v="15" dt="2025-04-08T15:09:49.1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/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phné LECCIA (EXT)" userId="9cca622e-4bc3-4039-b46f-9ab4e737295d" providerId="ADAL" clId="{64B3EE96-03CB-4515-9450-8E3C64457715}"/>
    <pc:docChg chg="custSel addSld delSld modSld sldOrd">
      <pc:chgData name="Daphné LECCIA (EXT)" userId="9cca622e-4bc3-4039-b46f-9ab4e737295d" providerId="ADAL" clId="{64B3EE96-03CB-4515-9450-8E3C64457715}" dt="2024-08-07T10:16:18.444" v="457" actId="20577"/>
      <pc:docMkLst>
        <pc:docMk/>
      </pc:docMkLst>
      <pc:sldChg chg="delSp modSp add del mod delCm">
        <pc:chgData name="Daphné LECCIA (EXT)" userId="9cca622e-4bc3-4039-b46f-9ab4e737295d" providerId="ADAL" clId="{64B3EE96-03CB-4515-9450-8E3C64457715}" dt="2024-08-07T10:16:18.444" v="457" actId="20577"/>
        <pc:sldMkLst>
          <pc:docMk/>
          <pc:sldMk cId="3637157207" sldId="280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aphné LECCIA (EXT)" userId="9cca622e-4bc3-4039-b46f-9ab4e737295d" providerId="ADAL" clId="{64B3EE96-03CB-4515-9450-8E3C64457715}" dt="2024-08-07T10:13:43.167" v="339"/>
              <pc2:cmMkLst xmlns:pc2="http://schemas.microsoft.com/office/powerpoint/2019/9/main/command">
                <pc:docMk/>
                <pc:sldMk cId="3637157207" sldId="280"/>
                <pc2:cmMk id="{DECEBC86-9685-4DEB-BA0A-91AF968EC7F6}"/>
              </pc2:cmMkLst>
            </pc226:cmChg>
            <pc226:cmChg xmlns:pc226="http://schemas.microsoft.com/office/powerpoint/2022/06/main/command" chg="del">
              <pc226:chgData name="Daphné LECCIA (EXT)" userId="9cca622e-4bc3-4039-b46f-9ab4e737295d" providerId="ADAL" clId="{64B3EE96-03CB-4515-9450-8E3C64457715}" dt="2024-08-07T10:13:44.856" v="340"/>
              <pc2:cmMkLst xmlns:pc2="http://schemas.microsoft.com/office/powerpoint/2019/9/main/command">
                <pc:docMk/>
                <pc:sldMk cId="3637157207" sldId="280"/>
                <pc2:cmMk id="{6B531AD2-5DC0-4DA1-9CC7-07A3A213A727}"/>
              </pc2:cmMkLst>
            </pc226:cmChg>
            <pc226:cmChg xmlns:pc226="http://schemas.microsoft.com/office/powerpoint/2022/06/main/command" chg="del">
              <pc226:chgData name="Daphné LECCIA (EXT)" userId="9cca622e-4bc3-4039-b46f-9ab4e737295d" providerId="ADAL" clId="{64B3EE96-03CB-4515-9450-8E3C64457715}" dt="2024-08-07T10:13:46.633" v="341"/>
              <pc2:cmMkLst xmlns:pc2="http://schemas.microsoft.com/office/powerpoint/2019/9/main/command">
                <pc:docMk/>
                <pc:sldMk cId="3637157207" sldId="280"/>
                <pc2:cmMk id="{D157D0F5-1F22-4F0B-9758-2E0E50F5ECE5}"/>
              </pc2:cmMkLst>
            </pc226:cmChg>
          </p:ext>
        </pc:extLst>
      </pc:sldChg>
      <pc:sldChg chg="delSp modSp mod ord">
        <pc:chgData name="Daphné LECCIA (EXT)" userId="9cca622e-4bc3-4039-b46f-9ab4e737295d" providerId="ADAL" clId="{64B3EE96-03CB-4515-9450-8E3C64457715}" dt="2024-08-07T10:10:54.257" v="258"/>
        <pc:sldMkLst>
          <pc:docMk/>
          <pc:sldMk cId="2000319761" sldId="347"/>
        </pc:sldMkLst>
      </pc:sldChg>
      <pc:sldChg chg="modSp mod">
        <pc:chgData name="Daphné LECCIA (EXT)" userId="9cca622e-4bc3-4039-b46f-9ab4e737295d" providerId="ADAL" clId="{64B3EE96-03CB-4515-9450-8E3C64457715}" dt="2024-08-07T10:13:07.896" v="319" actId="20577"/>
        <pc:sldMkLst>
          <pc:docMk/>
          <pc:sldMk cId="3209110827" sldId="2145707502"/>
        </pc:sldMkLst>
      </pc:sldChg>
      <pc:sldChg chg="del">
        <pc:chgData name="Daphné LECCIA (EXT)" userId="9cca622e-4bc3-4039-b46f-9ab4e737295d" providerId="ADAL" clId="{64B3EE96-03CB-4515-9450-8E3C64457715}" dt="2024-08-07T10:10:45.096" v="251" actId="47"/>
        <pc:sldMkLst>
          <pc:docMk/>
          <pc:sldMk cId="951719480" sldId="2145707510"/>
        </pc:sldMkLst>
      </pc:sldChg>
      <pc:sldChg chg="del">
        <pc:chgData name="Daphné LECCIA (EXT)" userId="9cca622e-4bc3-4039-b46f-9ab4e737295d" providerId="ADAL" clId="{64B3EE96-03CB-4515-9450-8E3C64457715}" dt="2024-08-07T10:10:46.275" v="252" actId="47"/>
        <pc:sldMkLst>
          <pc:docMk/>
          <pc:sldMk cId="3008031608" sldId="2145707511"/>
        </pc:sldMkLst>
      </pc:sldChg>
      <pc:sldChg chg="del">
        <pc:chgData name="Daphné LECCIA (EXT)" userId="9cca622e-4bc3-4039-b46f-9ab4e737295d" providerId="ADAL" clId="{64B3EE96-03CB-4515-9450-8E3C64457715}" dt="2024-08-07T10:10:50.474" v="256" actId="47"/>
        <pc:sldMkLst>
          <pc:docMk/>
          <pc:sldMk cId="883084893" sldId="2145707515"/>
        </pc:sldMkLst>
      </pc:sldChg>
      <pc:sldChg chg="modSp mod">
        <pc:chgData name="Daphné LECCIA (EXT)" userId="9cca622e-4bc3-4039-b46f-9ab4e737295d" providerId="ADAL" clId="{64B3EE96-03CB-4515-9450-8E3C64457715}" dt="2024-08-07T10:13:15.740" v="337" actId="20577"/>
        <pc:sldMkLst>
          <pc:docMk/>
          <pc:sldMk cId="2942453116" sldId="2145707516"/>
        </pc:sldMkLst>
      </pc:sldChg>
      <pc:sldChg chg="ord">
        <pc:chgData name="Daphné LECCIA (EXT)" userId="9cca622e-4bc3-4039-b46f-9ab4e737295d" providerId="ADAL" clId="{64B3EE96-03CB-4515-9450-8E3C64457715}" dt="2024-08-07T10:12:29.174" v="307"/>
        <pc:sldMkLst>
          <pc:docMk/>
          <pc:sldMk cId="3160906980" sldId="2145707517"/>
        </pc:sldMkLst>
      </pc:sldChg>
      <pc:sldChg chg="ord">
        <pc:chgData name="Daphné LECCIA (EXT)" userId="9cca622e-4bc3-4039-b46f-9ab4e737295d" providerId="ADAL" clId="{64B3EE96-03CB-4515-9450-8E3C64457715}" dt="2024-08-07T10:12:32.519" v="309"/>
        <pc:sldMkLst>
          <pc:docMk/>
          <pc:sldMk cId="2331327528" sldId="2145707519"/>
        </pc:sldMkLst>
      </pc:sldChg>
      <pc:sldChg chg="ord">
        <pc:chgData name="Daphné LECCIA (EXT)" userId="9cca622e-4bc3-4039-b46f-9ab4e737295d" providerId="ADAL" clId="{64B3EE96-03CB-4515-9450-8E3C64457715}" dt="2024-08-07T10:12:36.018" v="311"/>
        <pc:sldMkLst>
          <pc:docMk/>
          <pc:sldMk cId="823607106" sldId="2145707521"/>
        </pc:sldMkLst>
      </pc:sldChg>
      <pc:sldChg chg="del">
        <pc:chgData name="Daphné LECCIA (EXT)" userId="9cca622e-4bc3-4039-b46f-9ab4e737295d" providerId="ADAL" clId="{64B3EE96-03CB-4515-9450-8E3C64457715}" dt="2024-08-07T10:10:48.631" v="253" actId="47"/>
        <pc:sldMkLst>
          <pc:docMk/>
          <pc:sldMk cId="4163885656" sldId="2145707523"/>
        </pc:sldMkLst>
      </pc:sldChg>
      <pc:sldChg chg="del">
        <pc:chgData name="Daphné LECCIA (EXT)" userId="9cca622e-4bc3-4039-b46f-9ab4e737295d" providerId="ADAL" clId="{64B3EE96-03CB-4515-9450-8E3C64457715}" dt="2024-08-07T10:10:49.118" v="254" actId="47"/>
        <pc:sldMkLst>
          <pc:docMk/>
          <pc:sldMk cId="2658816799" sldId="2145707524"/>
        </pc:sldMkLst>
      </pc:sldChg>
      <pc:sldChg chg="del">
        <pc:chgData name="Daphné LECCIA (EXT)" userId="9cca622e-4bc3-4039-b46f-9ab4e737295d" providerId="ADAL" clId="{64B3EE96-03CB-4515-9450-8E3C64457715}" dt="2024-08-07T10:10:49.528" v="255" actId="47"/>
        <pc:sldMkLst>
          <pc:docMk/>
          <pc:sldMk cId="779319409" sldId="2145707525"/>
        </pc:sldMkLst>
      </pc:sldChg>
      <pc:sldMasterChg chg="delSldLayout">
        <pc:chgData name="Daphné LECCIA (EXT)" userId="9cca622e-4bc3-4039-b46f-9ab4e737295d" providerId="ADAL" clId="{64B3EE96-03CB-4515-9450-8E3C64457715}" dt="2024-08-07T10:13:29.211" v="338" actId="47"/>
        <pc:sldMasterMkLst>
          <pc:docMk/>
          <pc:sldMasterMk cId="1682291196" sldId="2147483692"/>
        </pc:sldMasterMkLst>
        <pc:sldLayoutChg chg="del">
          <pc:chgData name="Daphné LECCIA (EXT)" userId="9cca622e-4bc3-4039-b46f-9ab4e737295d" providerId="ADAL" clId="{64B3EE96-03CB-4515-9450-8E3C64457715}" dt="2024-08-07T10:13:29.211" v="338" actId="47"/>
          <pc:sldLayoutMkLst>
            <pc:docMk/>
            <pc:sldMasterMk cId="1682291196" sldId="2147483692"/>
            <pc:sldLayoutMk cId="1789280430" sldId="2147483703"/>
          </pc:sldLayoutMkLst>
        </pc:sldLayoutChg>
      </pc:sldMasterChg>
    </pc:docChg>
  </pc:docChgLst>
  <pc:docChgLst>
    <pc:chgData name="Grégoire LEBLANC (EXT)" userId="f1fbe300-6c6c-406b-a12f-ec749011599e" providerId="ADAL" clId="{DA3A6411-E6C1-48E4-ABF3-ADE2D0FAC2DA}"/>
    <pc:docChg chg="undo modSld">
      <pc:chgData name="Grégoire LEBLANC (EXT)" userId="f1fbe300-6c6c-406b-a12f-ec749011599e" providerId="ADAL" clId="{DA3A6411-E6C1-48E4-ABF3-ADE2D0FAC2DA}" dt="2025-04-08T14:52:47.984" v="9"/>
      <pc:docMkLst>
        <pc:docMk/>
      </pc:docMkLst>
      <pc:sldChg chg="modSp mod">
        <pc:chgData name="Grégoire LEBLANC (EXT)" userId="f1fbe300-6c6c-406b-a12f-ec749011599e" providerId="ADAL" clId="{DA3A6411-E6C1-48E4-ABF3-ADE2D0FAC2DA}" dt="2025-04-08T14:52:47.984" v="9"/>
        <pc:sldMkLst>
          <pc:docMk/>
          <pc:sldMk cId="4291282529" sldId="2145707520"/>
        </pc:sldMkLst>
        <pc:spChg chg="mod">
          <ac:chgData name="Grégoire LEBLANC (EXT)" userId="f1fbe300-6c6c-406b-a12f-ec749011599e" providerId="ADAL" clId="{DA3A6411-E6C1-48E4-ABF3-ADE2D0FAC2DA}" dt="2025-04-08T14:52:47.984" v="9"/>
          <ac:spMkLst>
            <pc:docMk/>
            <pc:sldMk cId="4291282529" sldId="2145707520"/>
            <ac:spMk id="6" creationId="{908A3197-CC82-6B7D-E3DA-78E73E247726}"/>
          </ac:spMkLst>
        </pc:spChg>
        <pc:spChg chg="mod">
          <ac:chgData name="Grégoire LEBLANC (EXT)" userId="f1fbe300-6c6c-406b-a12f-ec749011599e" providerId="ADAL" clId="{DA3A6411-E6C1-48E4-ABF3-ADE2D0FAC2DA}" dt="2025-04-08T14:52:44.488" v="8"/>
          <ac:spMkLst>
            <pc:docMk/>
            <pc:sldMk cId="4291282529" sldId="2145707520"/>
            <ac:spMk id="9" creationId="{ADDADB44-80A9-F049-EF6F-959A528A4D50}"/>
          </ac:spMkLst>
        </pc:spChg>
        <pc:spChg chg="mod">
          <ac:chgData name="Grégoire LEBLANC (EXT)" userId="f1fbe300-6c6c-406b-a12f-ec749011599e" providerId="ADAL" clId="{DA3A6411-E6C1-48E4-ABF3-ADE2D0FAC2DA}" dt="2025-04-08T14:52:34.305" v="5" actId="20577"/>
          <ac:spMkLst>
            <pc:docMk/>
            <pc:sldMk cId="4291282529" sldId="2145707520"/>
            <ac:spMk id="20" creationId="{A6F7C5F5-B0B0-10F7-3BDA-D747E6BF955F}"/>
          </ac:spMkLst>
        </pc:spChg>
      </pc:sldChg>
    </pc:docChg>
  </pc:docChgLst>
  <pc:docChgLst>
    <pc:chgData name="Daphné LECCIA (EXT)" userId="9cca622e-4bc3-4039-b46f-9ab4e737295d" providerId="ADAL" clId="{73E02AFD-0BC1-4C95-9D62-F84291221A42}"/>
    <pc:docChg chg="undo custSel addSld delSld modSld sldOrd">
      <pc:chgData name="Daphné LECCIA (EXT)" userId="9cca622e-4bc3-4039-b46f-9ab4e737295d" providerId="ADAL" clId="{73E02AFD-0BC1-4C95-9D62-F84291221A42}" dt="2024-10-17T13:27:18.254" v="994" actId="1076"/>
      <pc:docMkLst>
        <pc:docMk/>
      </pc:docMkLst>
      <pc:sldChg chg="modSp mod">
        <pc:chgData name="Daphné LECCIA (EXT)" userId="9cca622e-4bc3-4039-b46f-9ab4e737295d" providerId="ADAL" clId="{73E02AFD-0BC1-4C95-9D62-F84291221A42}" dt="2024-10-15T12:18:14.516" v="24" actId="20577"/>
        <pc:sldMkLst>
          <pc:docMk/>
          <pc:sldMk cId="859630719" sldId="271"/>
        </pc:sldMkLst>
      </pc:sldChg>
      <pc:sldChg chg="modSp mod">
        <pc:chgData name="Daphné LECCIA (EXT)" userId="9cca622e-4bc3-4039-b46f-9ab4e737295d" providerId="ADAL" clId="{73E02AFD-0BC1-4C95-9D62-F84291221A42}" dt="2024-10-17T13:02:47.675" v="47" actId="20577"/>
        <pc:sldMkLst>
          <pc:docMk/>
          <pc:sldMk cId="3160906980" sldId="2145707517"/>
        </pc:sldMkLst>
      </pc:sldChg>
      <pc:sldChg chg="modSp mod">
        <pc:chgData name="Daphné LECCIA (EXT)" userId="9cca622e-4bc3-4039-b46f-9ab4e737295d" providerId="ADAL" clId="{73E02AFD-0BC1-4C95-9D62-F84291221A42}" dt="2024-10-17T13:11:11.644" v="260" actId="20577"/>
        <pc:sldMkLst>
          <pc:docMk/>
          <pc:sldMk cId="1109180750" sldId="2145707518"/>
        </pc:sldMkLst>
      </pc:sldChg>
      <pc:sldChg chg="addSp modSp mod ord">
        <pc:chgData name="Daphné LECCIA (EXT)" userId="9cca622e-4bc3-4039-b46f-9ab4e737295d" providerId="ADAL" clId="{73E02AFD-0BC1-4C95-9D62-F84291221A42}" dt="2024-10-17T13:27:18.254" v="994" actId="1076"/>
        <pc:sldMkLst>
          <pc:docMk/>
          <pc:sldMk cId="2331327528" sldId="2145707519"/>
        </pc:sldMkLst>
      </pc:sldChg>
      <pc:sldChg chg="addSp modSp mod ord">
        <pc:chgData name="Daphné LECCIA (EXT)" userId="9cca622e-4bc3-4039-b46f-9ab4e737295d" providerId="ADAL" clId="{73E02AFD-0BC1-4C95-9D62-F84291221A42}" dt="2024-10-17T13:17:24.626" v="492" actId="1076"/>
        <pc:sldMkLst>
          <pc:docMk/>
          <pc:sldMk cId="4291282529" sldId="2145707520"/>
        </pc:sldMkLst>
      </pc:sldChg>
      <pc:sldChg chg="modSp mod">
        <pc:chgData name="Daphné LECCIA (EXT)" userId="9cca622e-4bc3-4039-b46f-9ab4e737295d" providerId="ADAL" clId="{73E02AFD-0BC1-4C95-9D62-F84291221A42}" dt="2024-10-17T13:03:34.217" v="67" actId="20577"/>
        <pc:sldMkLst>
          <pc:docMk/>
          <pc:sldMk cId="823607106" sldId="2145707521"/>
        </pc:sldMkLst>
      </pc:sldChg>
      <pc:sldChg chg="modSp mod">
        <pc:chgData name="Daphné LECCIA (EXT)" userId="9cca622e-4bc3-4039-b46f-9ab4e737295d" providerId="ADAL" clId="{73E02AFD-0BC1-4C95-9D62-F84291221A42}" dt="2024-10-17T13:17:41.554" v="496" actId="20577"/>
        <pc:sldMkLst>
          <pc:docMk/>
          <pc:sldMk cId="2283742736" sldId="2145707522"/>
        </pc:sldMkLst>
      </pc:sldChg>
      <pc:sldChg chg="addSp delSp modSp mod">
        <pc:chgData name="Daphné LECCIA (EXT)" userId="9cca622e-4bc3-4039-b46f-9ab4e737295d" providerId="ADAL" clId="{73E02AFD-0BC1-4C95-9D62-F84291221A42}" dt="2024-10-17T13:18:55.700" v="642" actId="1076"/>
        <pc:sldMkLst>
          <pc:docMk/>
          <pc:sldMk cId="3502652869" sldId="2145707524"/>
        </pc:sldMkLst>
      </pc:sldChg>
      <pc:sldChg chg="modSp mod">
        <pc:chgData name="Daphné LECCIA (EXT)" userId="9cca622e-4bc3-4039-b46f-9ab4e737295d" providerId="ADAL" clId="{73E02AFD-0BC1-4C95-9D62-F84291221A42}" dt="2024-10-17T13:03:47.258" v="71" actId="20577"/>
        <pc:sldMkLst>
          <pc:docMk/>
          <pc:sldMk cId="672260285" sldId="2145707525"/>
        </pc:sldMkLst>
      </pc:sldChg>
      <pc:sldChg chg="del">
        <pc:chgData name="Daphné LECCIA (EXT)" userId="9cca622e-4bc3-4039-b46f-9ab4e737295d" providerId="ADAL" clId="{73E02AFD-0BC1-4C95-9D62-F84291221A42}" dt="2024-10-17T13:11:04.897" v="259" actId="47"/>
        <pc:sldMkLst>
          <pc:docMk/>
          <pc:sldMk cId="1807717795" sldId="2145707527"/>
        </pc:sldMkLst>
      </pc:sldChg>
      <pc:sldChg chg="addSp modSp mod">
        <pc:chgData name="Daphné LECCIA (EXT)" userId="9cca622e-4bc3-4039-b46f-9ab4e737295d" providerId="ADAL" clId="{73E02AFD-0BC1-4C95-9D62-F84291221A42}" dt="2024-10-17T13:07:47.990" v="152" actId="207"/>
        <pc:sldMkLst>
          <pc:docMk/>
          <pc:sldMk cId="2351706996" sldId="2145707528"/>
        </pc:sldMkLst>
      </pc:sldChg>
      <pc:sldChg chg="delSp modSp mod">
        <pc:chgData name="Daphné LECCIA (EXT)" userId="9cca622e-4bc3-4039-b46f-9ab4e737295d" providerId="ADAL" clId="{73E02AFD-0BC1-4C95-9D62-F84291221A42}" dt="2024-10-17T13:11:54.533" v="282" actId="1076"/>
        <pc:sldMkLst>
          <pc:docMk/>
          <pc:sldMk cId="2716894073" sldId="2145707529"/>
        </pc:sldMkLst>
      </pc:sldChg>
      <pc:sldChg chg="addSp delSp modSp add mod">
        <pc:chgData name="Daphné LECCIA (EXT)" userId="9cca622e-4bc3-4039-b46f-9ab4e737295d" providerId="ADAL" clId="{73E02AFD-0BC1-4C95-9D62-F84291221A42}" dt="2024-10-17T13:18:59.031" v="643"/>
        <pc:sldMkLst>
          <pc:docMk/>
          <pc:sldMk cId="1173048882" sldId="2145707530"/>
        </pc:sldMkLst>
      </pc:sldChg>
    </pc:docChg>
  </pc:docChgLst>
  <pc:docChgLst>
    <pc:chgData name="Grégoire LEBLANC (EXT)" userId="f1fbe300-6c6c-406b-a12f-ec749011599e" providerId="ADAL" clId="{CE89A40C-2FCF-4BD5-85F2-E9AB6C1F30FA}"/>
    <pc:docChg chg="undo modSld">
      <pc:chgData name="Grégoire LEBLANC (EXT)" userId="f1fbe300-6c6c-406b-a12f-ec749011599e" providerId="ADAL" clId="{CE89A40C-2FCF-4BD5-85F2-E9AB6C1F30FA}" dt="2025-04-08T15:09:49.144" v="14" actId="20577"/>
      <pc:docMkLst>
        <pc:docMk/>
      </pc:docMkLst>
      <pc:sldChg chg="modSp mod">
        <pc:chgData name="Grégoire LEBLANC (EXT)" userId="f1fbe300-6c6c-406b-a12f-ec749011599e" providerId="ADAL" clId="{CE89A40C-2FCF-4BD5-85F2-E9AB6C1F30FA}" dt="2025-04-08T15:09:49.144" v="14" actId="20577"/>
        <pc:sldMkLst>
          <pc:docMk/>
          <pc:sldMk cId="859630719" sldId="271"/>
        </pc:sldMkLst>
        <pc:spChg chg="mod">
          <ac:chgData name="Grégoire LEBLANC (EXT)" userId="f1fbe300-6c6c-406b-a12f-ec749011599e" providerId="ADAL" clId="{CE89A40C-2FCF-4BD5-85F2-E9AB6C1F30FA}" dt="2025-04-08T15:09:49.144" v="14" actId="20577"/>
          <ac:spMkLst>
            <pc:docMk/>
            <pc:sldMk cId="859630719" sldId="271"/>
            <ac:spMk id="4" creationId="{00000000-0000-0000-0000-000000000000}"/>
          </ac:spMkLst>
        </pc:spChg>
      </pc:sldChg>
    </pc:docChg>
  </pc:docChgLst>
  <pc:docChgLst>
    <pc:chgData name="Daphné LECCIA (EXT)" userId="9cca622e-4bc3-4039-b46f-9ab4e737295d" providerId="ADAL" clId="{2D18EB7F-DAB5-4E97-BB0F-F8B402B13EED}"/>
    <pc:docChg chg="modSld">
      <pc:chgData name="Daphné LECCIA (EXT)" userId="9cca622e-4bc3-4039-b46f-9ab4e737295d" providerId="ADAL" clId="{2D18EB7F-DAB5-4E97-BB0F-F8B402B13EED}" dt="2024-10-20T22:39:46.937" v="1" actId="20577"/>
      <pc:docMkLst>
        <pc:docMk/>
      </pc:docMkLst>
      <pc:sldChg chg="modSp mod">
        <pc:chgData name="Daphné LECCIA (EXT)" userId="9cca622e-4bc3-4039-b46f-9ab4e737295d" providerId="ADAL" clId="{2D18EB7F-DAB5-4E97-BB0F-F8B402B13EED}" dt="2024-10-20T22:39:46.937" v="1" actId="20577"/>
        <pc:sldMkLst>
          <pc:docMk/>
          <pc:sldMk cId="4291282529" sldId="2145707520"/>
        </pc:sldMkLst>
      </pc:sldChg>
    </pc:docChg>
  </pc:docChgLst>
  <pc:docChgLst>
    <pc:chgData name="Daphné LECCIA (EXT)" userId="9cca622e-4bc3-4039-b46f-9ab4e737295d" providerId="ADAL" clId="{E57A626B-CC98-4444-B201-E22BF0296E64}"/>
    <pc:docChg chg="undo custSel addSld modSld">
      <pc:chgData name="Daphné LECCIA (EXT)" userId="9cca622e-4bc3-4039-b46f-9ab4e737295d" providerId="ADAL" clId="{E57A626B-CC98-4444-B201-E22BF0296E64}" dt="2024-10-10T14:32:59.765" v="958" actId="1076"/>
      <pc:docMkLst>
        <pc:docMk/>
      </pc:docMkLst>
      <pc:sldChg chg="addSp delSp modSp mod">
        <pc:chgData name="Daphné LECCIA (EXT)" userId="9cca622e-4bc3-4039-b46f-9ab4e737295d" providerId="ADAL" clId="{E57A626B-CC98-4444-B201-E22BF0296E64}" dt="2024-10-10T14:27:50.546" v="772" actId="20577"/>
        <pc:sldMkLst>
          <pc:docMk/>
          <pc:sldMk cId="2331327528" sldId="2145707519"/>
        </pc:sldMkLst>
      </pc:sldChg>
      <pc:sldChg chg="modSp mod">
        <pc:chgData name="Daphné LECCIA (EXT)" userId="9cca622e-4bc3-4039-b46f-9ab4e737295d" providerId="ADAL" clId="{E57A626B-CC98-4444-B201-E22BF0296E64}" dt="2024-10-10T14:27:57.143" v="777" actId="20577"/>
        <pc:sldMkLst>
          <pc:docMk/>
          <pc:sldMk cId="4291282529" sldId="2145707520"/>
        </pc:sldMkLst>
      </pc:sldChg>
      <pc:sldChg chg="modSp mod">
        <pc:chgData name="Daphné LECCIA (EXT)" userId="9cca622e-4bc3-4039-b46f-9ab4e737295d" providerId="ADAL" clId="{E57A626B-CC98-4444-B201-E22BF0296E64}" dt="2024-10-10T14:27:07.350" v="757" actId="20577"/>
        <pc:sldMkLst>
          <pc:docMk/>
          <pc:sldMk cId="823607106" sldId="2145707521"/>
        </pc:sldMkLst>
      </pc:sldChg>
      <pc:sldChg chg="modSp mod">
        <pc:chgData name="Daphné LECCIA (EXT)" userId="9cca622e-4bc3-4039-b46f-9ab4e737295d" providerId="ADAL" clId="{E57A626B-CC98-4444-B201-E22BF0296E64}" dt="2024-10-10T14:30:55.659" v="917" actId="20577"/>
        <pc:sldMkLst>
          <pc:docMk/>
          <pc:sldMk cId="2283742736" sldId="2145707522"/>
        </pc:sldMkLst>
      </pc:sldChg>
      <pc:sldChg chg="addSp modSp mod">
        <pc:chgData name="Daphné LECCIA (EXT)" userId="9cca622e-4bc3-4039-b46f-9ab4e737295d" providerId="ADAL" clId="{E57A626B-CC98-4444-B201-E22BF0296E64}" dt="2024-10-10T14:27:22.600" v="763" actId="20577"/>
        <pc:sldMkLst>
          <pc:docMk/>
          <pc:sldMk cId="3502652869" sldId="2145707524"/>
        </pc:sldMkLst>
      </pc:sldChg>
      <pc:sldChg chg="modSp mod">
        <pc:chgData name="Daphné LECCIA (EXT)" userId="9cca622e-4bc3-4039-b46f-9ab4e737295d" providerId="ADAL" clId="{E57A626B-CC98-4444-B201-E22BF0296E64}" dt="2024-10-10T14:27:13.256" v="759" actId="20577"/>
        <pc:sldMkLst>
          <pc:docMk/>
          <pc:sldMk cId="672260285" sldId="2145707525"/>
        </pc:sldMkLst>
      </pc:sldChg>
      <pc:sldChg chg="addSp modSp mod">
        <pc:chgData name="Daphné LECCIA (EXT)" userId="9cca622e-4bc3-4039-b46f-9ab4e737295d" providerId="ADAL" clId="{E57A626B-CC98-4444-B201-E22BF0296E64}" dt="2024-10-10T14:30:05.751" v="907" actId="1076"/>
        <pc:sldMkLst>
          <pc:docMk/>
          <pc:sldMk cId="1807717795" sldId="2145707527"/>
        </pc:sldMkLst>
      </pc:sldChg>
      <pc:sldChg chg="addSp delSp modSp add mod">
        <pc:chgData name="Daphné LECCIA (EXT)" userId="9cca622e-4bc3-4039-b46f-9ab4e737295d" providerId="ADAL" clId="{E57A626B-CC98-4444-B201-E22BF0296E64}" dt="2024-10-10T13:13:01.919" v="591" actId="20577"/>
        <pc:sldMkLst>
          <pc:docMk/>
          <pc:sldMk cId="2351706996" sldId="2145707528"/>
        </pc:sldMkLst>
      </pc:sldChg>
      <pc:sldChg chg="modSp add mod">
        <pc:chgData name="Daphné LECCIA (EXT)" userId="9cca622e-4bc3-4039-b46f-9ab4e737295d" providerId="ADAL" clId="{E57A626B-CC98-4444-B201-E22BF0296E64}" dt="2024-10-10T14:32:59.765" v="958" actId="1076"/>
        <pc:sldMkLst>
          <pc:docMk/>
          <pc:sldMk cId="2716894073" sldId="2145707529"/>
        </pc:sldMkLst>
      </pc:sldChg>
    </pc:docChg>
  </pc:docChgLst>
  <pc:docChgLst>
    <pc:chgData name="Daphné LECCIA (EXT)" userId="S::daphne.leccia.ext@esante.gouv.fr::9cca622e-4bc3-4039-b46f-9ab4e737295d" providerId="AD" clId="Web-{FDDD462B-79B8-F818-C8BC-4E092AB6AD09}"/>
    <pc:docChg chg="modSld">
      <pc:chgData name="Daphné LECCIA (EXT)" userId="S::daphne.leccia.ext@esante.gouv.fr::9cca622e-4bc3-4039-b46f-9ab4e737295d" providerId="AD" clId="Web-{FDDD462B-79B8-F818-C8BC-4E092AB6AD09}" dt="2024-10-17T13:00:10.920" v="41"/>
      <pc:docMkLst>
        <pc:docMk/>
      </pc:docMkLst>
      <pc:sldChg chg="delSp modSp">
        <pc:chgData name="Daphné LECCIA (EXT)" userId="S::daphne.leccia.ext@esante.gouv.fr::9cca622e-4bc3-4039-b46f-9ab4e737295d" providerId="AD" clId="Web-{FDDD462B-79B8-F818-C8BC-4E092AB6AD09}" dt="2024-10-17T13:00:10.920" v="41"/>
        <pc:sldMkLst>
          <pc:docMk/>
          <pc:sldMk cId="3502652869" sldId="2145707524"/>
        </pc:sldMkLst>
      </pc:sldChg>
    </pc:docChg>
  </pc:docChgLst>
  <pc:docChgLst>
    <pc:chgData name="Daphné LECCIA (EXT)" userId="9cca622e-4bc3-4039-b46f-9ab4e737295d" providerId="ADAL" clId="{11992379-8A80-4F56-8C0C-A29358029F3B}"/>
    <pc:docChg chg="undo custSel addSld delSld modSld sldOrd addMainMaster delMainMaster">
      <pc:chgData name="Daphné LECCIA (EXT)" userId="9cca622e-4bc3-4039-b46f-9ab4e737295d" providerId="ADAL" clId="{11992379-8A80-4F56-8C0C-A29358029F3B}" dt="2024-08-12T12:59:00" v="890" actId="1035"/>
      <pc:docMkLst>
        <pc:docMk/>
      </pc:docMkLst>
      <pc:sldChg chg="add del">
        <pc:chgData name="Daphné LECCIA (EXT)" userId="9cca622e-4bc3-4039-b46f-9ab4e737295d" providerId="ADAL" clId="{11992379-8A80-4F56-8C0C-A29358029F3B}" dt="2024-08-12T09:44:59.684" v="102" actId="47"/>
        <pc:sldMkLst>
          <pc:docMk/>
          <pc:sldMk cId="3637157207" sldId="280"/>
        </pc:sldMkLst>
      </pc:sldChg>
      <pc:sldChg chg="modSp mod">
        <pc:chgData name="Daphné LECCIA (EXT)" userId="9cca622e-4bc3-4039-b46f-9ab4e737295d" providerId="ADAL" clId="{11992379-8A80-4F56-8C0C-A29358029F3B}" dt="2024-08-12T09:54:08.389" v="514" actId="20577"/>
        <pc:sldMkLst>
          <pc:docMk/>
          <pc:sldMk cId="3160906980" sldId="2145707517"/>
        </pc:sldMkLst>
      </pc:sldChg>
      <pc:sldChg chg="modSp mod">
        <pc:chgData name="Daphné LECCIA (EXT)" userId="9cca622e-4bc3-4039-b46f-9ab4e737295d" providerId="ADAL" clId="{11992379-8A80-4F56-8C0C-A29358029F3B}" dt="2024-08-12T09:55:51.768" v="593" actId="20577"/>
        <pc:sldMkLst>
          <pc:docMk/>
          <pc:sldMk cId="1109180750" sldId="2145707518"/>
        </pc:sldMkLst>
      </pc:sldChg>
      <pc:sldChg chg="addSp modSp mod">
        <pc:chgData name="Daphné LECCIA (EXT)" userId="9cca622e-4bc3-4039-b46f-9ab4e737295d" providerId="ADAL" clId="{11992379-8A80-4F56-8C0C-A29358029F3B}" dt="2024-08-12T12:57:34.199" v="852" actId="20577"/>
        <pc:sldMkLst>
          <pc:docMk/>
          <pc:sldMk cId="2331327528" sldId="2145707519"/>
        </pc:sldMkLst>
      </pc:sldChg>
      <pc:sldChg chg="addSp delSp modSp mod">
        <pc:chgData name="Daphné LECCIA (EXT)" userId="9cca622e-4bc3-4039-b46f-9ab4e737295d" providerId="ADAL" clId="{11992379-8A80-4F56-8C0C-A29358029F3B}" dt="2024-08-12T12:59:00" v="890" actId="1035"/>
        <pc:sldMkLst>
          <pc:docMk/>
          <pc:sldMk cId="4291282529" sldId="2145707520"/>
        </pc:sldMkLst>
      </pc:sldChg>
      <pc:sldChg chg="modSp mod">
        <pc:chgData name="Daphné LECCIA (EXT)" userId="9cca622e-4bc3-4039-b46f-9ab4e737295d" providerId="ADAL" clId="{11992379-8A80-4F56-8C0C-A29358029F3B}" dt="2024-08-12T12:52:23.941" v="750" actId="20577"/>
        <pc:sldMkLst>
          <pc:docMk/>
          <pc:sldMk cId="823607106" sldId="2145707521"/>
        </pc:sldMkLst>
      </pc:sldChg>
      <pc:sldChg chg="modSp mod">
        <pc:chgData name="Daphné LECCIA (EXT)" userId="9cca622e-4bc3-4039-b46f-9ab4e737295d" providerId="ADAL" clId="{11992379-8A80-4F56-8C0C-A29358029F3B}" dt="2024-08-12T09:56:43.172" v="638" actId="20577"/>
        <pc:sldMkLst>
          <pc:docMk/>
          <pc:sldMk cId="2283742736" sldId="2145707522"/>
        </pc:sldMkLst>
      </pc:sldChg>
      <pc:sldChg chg="add del">
        <pc:chgData name="Daphné LECCIA (EXT)" userId="9cca622e-4bc3-4039-b46f-9ab4e737295d" providerId="ADAL" clId="{11992379-8A80-4F56-8C0C-A29358029F3B}" dt="2024-08-12T09:45:00.510" v="103" actId="47"/>
        <pc:sldMkLst>
          <pc:docMk/>
          <pc:sldMk cId="753689986" sldId="2145707523"/>
        </pc:sldMkLst>
      </pc:sldChg>
      <pc:sldChg chg="add del">
        <pc:chgData name="Daphné LECCIA (EXT)" userId="9cca622e-4bc3-4039-b46f-9ab4e737295d" providerId="ADAL" clId="{11992379-8A80-4F56-8C0C-A29358029F3B}" dt="2024-08-12T08:22:22.593" v="10"/>
        <pc:sldMkLst>
          <pc:docMk/>
          <pc:sldMk cId="2457370980" sldId="2145707523"/>
        </pc:sldMkLst>
      </pc:sldChg>
      <pc:sldChg chg="add del addCm delCm">
        <pc:chgData name="Daphné LECCIA (EXT)" userId="9cca622e-4bc3-4039-b46f-9ab4e737295d" providerId="ADAL" clId="{11992379-8A80-4F56-8C0C-A29358029F3B}" dt="2024-08-12T08:22:18.777" v="8" actId="47"/>
        <pc:sldMkLst>
          <pc:docMk/>
          <pc:sldMk cId="2825016698" sldId="214570752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aphné LECCIA (EXT)" userId="9cca622e-4bc3-4039-b46f-9ab4e737295d" providerId="ADAL" clId="{11992379-8A80-4F56-8C0C-A29358029F3B}" dt="2024-08-12T08:21:59.731" v="1"/>
              <pc2:cmMkLst xmlns:pc2="http://schemas.microsoft.com/office/powerpoint/2019/9/main/command">
                <pc:docMk/>
                <pc:sldMk cId="2825016698" sldId="2145707523"/>
                <pc2:cmMk id="{DECEBC86-9685-4DEB-BA0A-91AF968EC7F6}"/>
              </pc2:cmMkLst>
            </pc226:cmChg>
            <pc226:cmChg xmlns:pc226="http://schemas.microsoft.com/office/powerpoint/2022/06/main/command" chg="add del">
              <pc226:chgData name="Daphné LECCIA (EXT)" userId="9cca622e-4bc3-4039-b46f-9ab4e737295d" providerId="ADAL" clId="{11992379-8A80-4F56-8C0C-A29358029F3B}" dt="2024-08-12T08:22:15.300" v="7"/>
              <pc2:cmMkLst xmlns:pc2="http://schemas.microsoft.com/office/powerpoint/2019/9/main/command">
                <pc:docMk/>
                <pc:sldMk cId="2825016698" sldId="2145707523"/>
                <pc2:cmMk id="{6B531AD2-5DC0-4DA1-9CC7-07A3A213A727}"/>
              </pc2:cmMkLst>
            </pc226:cmChg>
            <pc226:cmChg xmlns:pc226="http://schemas.microsoft.com/office/powerpoint/2022/06/main/command" chg="add del">
              <pc226:chgData name="Daphné LECCIA (EXT)" userId="9cca622e-4bc3-4039-b46f-9ab4e737295d" providerId="ADAL" clId="{11992379-8A80-4F56-8C0C-A29358029F3B}" dt="2024-08-12T08:22:14.104" v="6"/>
              <pc2:cmMkLst xmlns:pc2="http://schemas.microsoft.com/office/powerpoint/2019/9/main/command">
                <pc:docMk/>
                <pc:sldMk cId="2825016698" sldId="2145707523"/>
                <pc2:cmMk id="{D157D0F5-1F22-4F0B-9758-2E0E50F5ECE5}"/>
              </pc2:cmMkLst>
            </pc226:cmChg>
          </p:ext>
        </pc:extLst>
      </pc:sldChg>
      <pc:sldChg chg="addSp delSp modSp new mod ord">
        <pc:chgData name="Daphné LECCIA (EXT)" userId="9cca622e-4bc3-4039-b46f-9ab4e737295d" providerId="ADAL" clId="{11992379-8A80-4F56-8C0C-A29358029F3B}" dt="2024-08-12T09:55:26.734" v="568" actId="1076"/>
        <pc:sldMkLst>
          <pc:docMk/>
          <pc:sldMk cId="3502652869" sldId="2145707524"/>
        </pc:sldMkLst>
      </pc:sldChg>
      <pc:sldChg chg="modSp add mod">
        <pc:chgData name="Daphné LECCIA (EXT)" userId="9cca622e-4bc3-4039-b46f-9ab4e737295d" providerId="ADAL" clId="{11992379-8A80-4F56-8C0C-A29358029F3B}" dt="2024-08-12T12:52:20.668" v="749" actId="20577"/>
        <pc:sldMkLst>
          <pc:docMk/>
          <pc:sldMk cId="672260285" sldId="2145707525"/>
        </pc:sldMkLst>
      </pc:sldChg>
      <pc:sldChg chg="delSp modSp add del mod">
        <pc:chgData name="Daphné LECCIA (EXT)" userId="9cca622e-4bc3-4039-b46f-9ab4e737295d" providerId="ADAL" clId="{11992379-8A80-4F56-8C0C-A29358029F3B}" dt="2024-08-12T12:57:36.333" v="853" actId="47"/>
        <pc:sldMkLst>
          <pc:docMk/>
          <pc:sldMk cId="3723953925" sldId="2145707526"/>
        </pc:sldMkLst>
      </pc:sldChg>
      <pc:sldChg chg="modSp add mod">
        <pc:chgData name="Daphné LECCIA (EXT)" userId="9cca622e-4bc3-4039-b46f-9ab4e737295d" providerId="ADAL" clId="{11992379-8A80-4F56-8C0C-A29358029F3B}" dt="2024-08-12T09:55:21.183" v="567" actId="1076"/>
        <pc:sldMkLst>
          <pc:docMk/>
          <pc:sldMk cId="1807717795" sldId="2145707527"/>
        </pc:sldMkLst>
      </pc:sldChg>
      <pc:sldChg chg="modSp add del mod">
        <pc:chgData name="Daphné LECCIA (EXT)" userId="9cca622e-4bc3-4039-b46f-9ab4e737295d" providerId="ADAL" clId="{11992379-8A80-4F56-8C0C-A29358029F3B}" dt="2024-08-12T12:54:21.112" v="760" actId="47"/>
        <pc:sldMkLst>
          <pc:docMk/>
          <pc:sldMk cId="521640041" sldId="2145707528"/>
        </pc:sldMkLst>
      </pc:sldChg>
      <pc:sldMasterChg chg="delSldLayout">
        <pc:chgData name="Daphné LECCIA (EXT)" userId="9cca622e-4bc3-4039-b46f-9ab4e737295d" providerId="ADAL" clId="{11992379-8A80-4F56-8C0C-A29358029F3B}" dt="2024-08-12T08:22:18.777" v="8" actId="47"/>
        <pc:sldMasterMkLst>
          <pc:docMk/>
          <pc:sldMasterMk cId="1682291196" sldId="2147483692"/>
        </pc:sldMasterMkLst>
        <pc:sldLayoutChg chg="del">
          <pc:chgData name="Daphné LECCIA (EXT)" userId="9cca622e-4bc3-4039-b46f-9ab4e737295d" providerId="ADAL" clId="{11992379-8A80-4F56-8C0C-A29358029F3B}" dt="2024-08-12T08:22:18.777" v="8" actId="47"/>
          <pc:sldLayoutMkLst>
            <pc:docMk/>
            <pc:sldMasterMk cId="1682291196" sldId="2147483692"/>
            <pc:sldLayoutMk cId="1183614550" sldId="2147483715"/>
          </pc:sldLayoutMkLst>
        </pc:sldLayoutChg>
      </pc:sldMasterChg>
      <pc:sldMasterChg chg="add del addSldLayout delSldLayout">
        <pc:chgData name="Daphné LECCIA (EXT)" userId="9cca622e-4bc3-4039-b46f-9ab4e737295d" providerId="ADAL" clId="{11992379-8A80-4F56-8C0C-A29358029F3B}" dt="2024-08-12T09:45:00.510" v="103" actId="47"/>
        <pc:sldMasterMkLst>
          <pc:docMk/>
          <pc:sldMasterMk cId="2081925567" sldId="2147483703"/>
        </pc:sldMasterMkLst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375094784" sldId="2147483704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2643246051" sldId="2147483705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1921716211" sldId="2147483706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977342766" sldId="2147483707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837755239" sldId="2147483708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712277218" sldId="2147483709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2920472721" sldId="2147483710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1774770425" sldId="2147483711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1120810355" sldId="2147483712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1681039281" sldId="2147483713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3009591552" sldId="2147483714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F85E2-0033-46C9-AA53-6B66F1EB5E55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1BE0-35BF-4359-90F8-98F89D351B35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273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928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794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570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855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252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79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772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1_Page de garde standard" userDrawn="1">
  <p:cSld name="1_Page de garde standar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Google Shape;59;p14"/>
          <p:cNvSpPr>
            <a:spLocks noChangeArrowheads="1"/>
          </p:cNvSpPr>
          <p:nvPr/>
        </p:nvSpPr>
        <p:spPr bwMode="auto">
          <a:xfrm>
            <a:off x="0" y="-2115"/>
            <a:ext cx="12192000" cy="11260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pic>
        <p:nvPicPr>
          <p:cNvPr id="6" name="Google Shape;62;p14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416301" y="296334"/>
            <a:ext cx="1816100" cy="62653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63;p14"/>
          <p:cNvSpPr>
            <a:spLocks noChangeArrowheads="1"/>
          </p:cNvSpPr>
          <p:nvPr/>
        </p:nvSpPr>
        <p:spPr bwMode="auto">
          <a:xfrm>
            <a:off x="0" y="6597652"/>
            <a:ext cx="12192000" cy="287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2400">
              <a:solidFill>
                <a:srgbClr val="FFFFFF"/>
              </a:solidFill>
            </a:endParaRPr>
          </a:p>
        </p:txBody>
      </p:sp>
      <p:pic>
        <p:nvPicPr>
          <p:cNvPr id="8" name="Google Shape;65;p14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539254" y="1988241"/>
            <a:ext cx="1845733" cy="1629833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 bwMode="auto">
          <a:xfrm>
            <a:off x="5615947" y="2244360"/>
            <a:ext cx="6036800" cy="1376800"/>
          </a:xfrm>
          <a:prstGeom prst="rect">
            <a:avLst/>
          </a:prstGeom>
          <a:noFill/>
          <a:ln>
            <a:noFill/>
          </a:ln>
        </p:spPr>
        <p:txBody>
          <a:bodyPr spcFirstLastPara="1" anchor="ctr">
            <a:noAutofit/>
          </a:bodyPr>
          <a:lstStyle>
            <a:lvl1pPr lvl="0" algn="l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800"/>
              <a:buFont typeface="Arial"/>
              <a:buNone/>
              <a:defRPr sz="3733">
                <a:solidFill>
                  <a:srgbClr val="006AB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 bwMode="auto">
          <a:xfrm>
            <a:off x="5615947" y="3754140"/>
            <a:ext cx="6036800" cy="886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575757"/>
              </a:buClr>
              <a:buSzPts val="2000"/>
              <a:buNone/>
              <a:defRPr sz="2667">
                <a:solidFill>
                  <a:srgbClr val="575757"/>
                </a:solidFill>
              </a:defRPr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2"/>
          </p:nvPr>
        </p:nvSpPr>
        <p:spPr bwMode="auto">
          <a:xfrm>
            <a:off x="5615947" y="5219763"/>
            <a:ext cx="6036800" cy="513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575757"/>
              </a:buClr>
              <a:buSzPts val="1200"/>
              <a:buNone/>
              <a:defRPr sz="1600" b="0">
                <a:solidFill>
                  <a:srgbClr val="575757"/>
                </a:solidFill>
              </a:defRPr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4817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5903384" y="2244362"/>
            <a:ext cx="5749296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384" y="3754140"/>
            <a:ext cx="5749296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9422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24717" y="1221317"/>
            <a:ext cx="3647347" cy="20150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4267" kern="800" cap="none" baseline="0">
                <a:solidFill>
                  <a:schemeClr val="bg1"/>
                </a:solidFill>
              </a:defRPr>
            </a:lvl1pPr>
            <a:lvl2pPr marL="578986" indent="0">
              <a:lnSpc>
                <a:spcPct val="80000"/>
              </a:lnSpc>
              <a:buNone/>
              <a:defRPr sz="4267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Titre principal de la slide</a:t>
            </a:r>
          </a:p>
          <a:p>
            <a:pPr lvl="1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24717" y="3236384"/>
            <a:ext cx="3935379" cy="24976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90978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2101" y="1316567"/>
            <a:ext cx="3647943" cy="2495551"/>
          </a:xfrm>
          <a:prstGeom prst="rect">
            <a:avLst/>
          </a:prstGeom>
        </p:spPr>
        <p:txBody>
          <a:bodyPr/>
          <a:lstStyle>
            <a:lvl1pPr>
              <a:defRPr sz="3733" kern="800" cap="all" baseline="0"/>
            </a:lvl1pPr>
            <a:lvl2pPr marL="578986" indent="0">
              <a:buNone/>
              <a:defRPr sz="4267"/>
            </a:lvl2pPr>
          </a:lstStyle>
          <a:p>
            <a:pPr lvl="0"/>
            <a:r>
              <a:rPr lang="fr-FR"/>
              <a:t>Titre de la slide</a:t>
            </a:r>
          </a:p>
          <a:p>
            <a:pPr lvl="1"/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2065" y="1316567"/>
            <a:ext cx="4610100" cy="249555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/>
            </a:lvl1pPr>
          </a:lstStyle>
          <a:p>
            <a:pPr lvl="0"/>
            <a:r>
              <a:rPr lang="fr-FR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81" y="265620"/>
            <a:ext cx="1152696" cy="90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89667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0E368FCF-0FE7-B091-6DEC-C11A265EF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253461038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43167951-A333-294F-FA68-067FE2D76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130388839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103445" y="116632"/>
            <a:ext cx="10752123" cy="720008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1103446" y="1124744"/>
            <a:ext cx="5185833" cy="4992555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6669736" y="1124744"/>
            <a:ext cx="5185833" cy="4992555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916F9559-A0CB-4850-0DDA-2F37E029E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2133849182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7" name="Rectangle 6"/>
          <p:cNvSpPr/>
          <p:nvPr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6406214" y="1682636"/>
            <a:ext cx="4471897" cy="3372488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667" b="1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2000">
                  <a:solidFill>
                    <a:srgbClr val="575757"/>
                  </a:solidFill>
                </a:rPr>
                <a:t>Le portail</a:t>
              </a:r>
              <a:r>
                <a:rPr lang="fr-FR" sz="2000" baseline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200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800"/>
                </a:spcAft>
              </a:pPr>
              <a:r>
                <a:rPr lang="fr-FR" sz="1200" b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400" b="0">
                <a:solidFill>
                  <a:srgbClr val="575757"/>
                </a:solidFill>
              </a:endParaRPr>
            </a:p>
            <a:p>
              <a:pPr algn="l"/>
              <a:endParaRPr lang="fr-FR" sz="667" b="0">
                <a:solidFill>
                  <a:srgbClr val="575757"/>
                </a:solidFill>
              </a:endParaRPr>
            </a:p>
            <a:p>
              <a:pPr algn="l"/>
              <a:r>
                <a:rPr lang="fr-FR" sz="1200" b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1067" b="0">
                <a:solidFill>
                  <a:srgbClr val="575757"/>
                </a:solidFill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4377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Deux contenus" userDrawn="1">
  <p:cSld name="1_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>
            <a:spLocks noGrp="1"/>
          </p:cNvSpPr>
          <p:nvPr>
            <p:ph type="title"/>
          </p:nvPr>
        </p:nvSpPr>
        <p:spPr bwMode="auto">
          <a:xfrm>
            <a:off x="1103445" y="116632"/>
            <a:ext cx="10752000" cy="720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 bwMode="auto">
          <a:xfrm>
            <a:off x="110344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2"/>
          </p:nvPr>
        </p:nvSpPr>
        <p:spPr bwMode="auto">
          <a:xfrm>
            <a:off x="666973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" name="Google Shape;52;p13"/>
          <p:cNvSpPr txBox="1">
            <a:spLocks noGrp="1" noChangeArrowheads="1"/>
          </p:cNvSpPr>
          <p:nvPr>
            <p:ph type="sldNum" idx="13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FE294-6EC6-46CD-977C-FED37D4283DE}" type="slidenum">
              <a:rPr lang="fr-FR"/>
              <a:t>‹#›</a:t>
            </a:fld>
            <a:endParaRPr lang="fr-FR"/>
          </a:p>
        </p:txBody>
      </p:sp>
      <p:sp>
        <p:nvSpPr>
          <p:cNvPr id="6" name="Google Shape;53;p13"/>
          <p:cNvSpPr txBox="1">
            <a:spLocks noGrp="1" noChangeArrowheads="1"/>
          </p:cNvSpPr>
          <p:nvPr>
            <p:ph type="ftr" idx="14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5073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47" y="2244362"/>
            <a:ext cx="6036733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47" y="3754140"/>
            <a:ext cx="6036733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5615947" y="5219763"/>
            <a:ext cx="6036733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9457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5903384" y="2357096"/>
            <a:ext cx="3648405" cy="2880320"/>
          </a:xfrm>
        </p:spPr>
        <p:txBody>
          <a:bodyPr numCol="1">
            <a:normAutofit/>
          </a:bodyPr>
          <a:lstStyle>
            <a:lvl1pPr marL="0" indent="0" algn="l" defTabSz="1219170" rtl="0" eaLnBrk="1" latinLnBrk="0" hangingPunct="1">
              <a:lnSpc>
                <a:spcPct val="150000"/>
              </a:lnSpc>
              <a:spcBef>
                <a:spcPts val="267"/>
              </a:spcBef>
              <a:spcAft>
                <a:spcPts val="0"/>
              </a:spcAft>
              <a:buFontTx/>
              <a:buNone/>
              <a:defRPr lang="fr-FR" sz="1867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Chapitre 1</a:t>
            </a:r>
          </a:p>
          <a:p>
            <a:pPr lvl="0"/>
            <a:r>
              <a:rPr lang="fr-FR"/>
              <a:t>Chapitre 2</a:t>
            </a:r>
          </a:p>
          <a:p>
            <a:pPr lvl="0"/>
            <a:r>
              <a:rPr lang="fr-FR"/>
              <a:t>Chapitre 3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9635441-A52A-A43C-6130-7E71FD14C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339556402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Page de fin" userDrawn="1">
  <p:cSld name="Page de fi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92;p18"/>
          <p:cNvSpPr>
            <a:spLocks noChangeArrowheads="1"/>
          </p:cNvSpPr>
          <p:nvPr/>
        </p:nvSpPr>
        <p:spPr bwMode="auto">
          <a:xfrm>
            <a:off x="0" y="-2115"/>
            <a:ext cx="12192000" cy="1030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sp>
        <p:nvSpPr>
          <p:cNvPr id="3" name="Google Shape;93;p18"/>
          <p:cNvSpPr>
            <a:spLocks noChangeArrowheads="1"/>
          </p:cNvSpPr>
          <p:nvPr/>
        </p:nvSpPr>
        <p:spPr bwMode="auto">
          <a:xfrm>
            <a:off x="0" y="6597652"/>
            <a:ext cx="12192000" cy="287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2400">
              <a:solidFill>
                <a:srgbClr val="FFFFFF"/>
              </a:solidFill>
            </a:endParaRPr>
          </a:p>
        </p:txBody>
      </p:sp>
      <p:sp>
        <p:nvSpPr>
          <p:cNvPr id="4" name="Google Shape;94;p18"/>
          <p:cNvSpPr txBox="1">
            <a:spLocks noChangeArrowheads="1"/>
          </p:cNvSpPr>
          <p:nvPr/>
        </p:nvSpPr>
        <p:spPr bwMode="auto">
          <a:xfrm>
            <a:off x="6519334" y="1026971"/>
            <a:ext cx="4320116" cy="958851"/>
          </a:xfrm>
          <a:prstGeom prst="rect">
            <a:avLst/>
          </a:prstGeom>
          <a:noFill/>
          <a:ln>
            <a:noFill/>
          </a:ln>
        </p:spPr>
        <p:txBody>
          <a:bodyPr lIns="96000" tIns="144000" rIns="96000" bIns="144000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l">
              <a:defRPr/>
            </a:pPr>
            <a:r>
              <a:rPr lang="fr-FR" sz="3200" b="1">
                <a:solidFill>
                  <a:schemeClr val="bg2"/>
                </a:solidFill>
              </a:rPr>
              <a:t>Merci !</a:t>
            </a:r>
          </a:p>
        </p:txBody>
      </p:sp>
      <p:pic>
        <p:nvPicPr>
          <p:cNvPr id="8" name="Google Shape;98;p18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416301" y="296334"/>
            <a:ext cx="1816100" cy="626533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0;p18"/>
          <p:cNvSpPr>
            <a:spLocks noChangeArrowheads="1"/>
          </p:cNvSpPr>
          <p:nvPr/>
        </p:nvSpPr>
        <p:spPr bwMode="auto">
          <a:xfrm>
            <a:off x="0" y="-2115"/>
            <a:ext cx="12192000" cy="1030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sp>
        <p:nvSpPr>
          <p:cNvPr id="11" name="Google Shape;101;p18"/>
          <p:cNvSpPr>
            <a:spLocks noChangeArrowheads="1"/>
          </p:cNvSpPr>
          <p:nvPr/>
        </p:nvSpPr>
        <p:spPr bwMode="auto">
          <a:xfrm>
            <a:off x="0" y="6597652"/>
            <a:ext cx="12192000" cy="287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2400">
              <a:solidFill>
                <a:srgbClr val="FFFFFF"/>
              </a:solidFill>
            </a:endParaRPr>
          </a:p>
        </p:txBody>
      </p:sp>
      <p:pic>
        <p:nvPicPr>
          <p:cNvPr id="16" name="Google Shape;106;p18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416301" y="296334"/>
            <a:ext cx="1816100" cy="6265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65;p14">
            <a:extLst>
              <a:ext uri="{FF2B5EF4-FFF2-40B4-BE49-F238E27FC236}">
                <a16:creationId xmlns:a16="http://schemas.microsoft.com/office/drawing/2014/main" id="{9715224F-93EE-65BC-5A42-8360EAF3C7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tretch/>
        </p:blipFill>
        <p:spPr bwMode="auto">
          <a:xfrm>
            <a:off x="539254" y="1988241"/>
            <a:ext cx="1845733" cy="16298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78160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5903384" y="2244362"/>
            <a:ext cx="5749296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384" y="3754140"/>
            <a:ext cx="5749296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85502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24717" y="1221317"/>
            <a:ext cx="3647347" cy="20150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4267" kern="800" cap="none" baseline="0">
                <a:solidFill>
                  <a:schemeClr val="bg1"/>
                </a:solidFill>
              </a:defRPr>
            </a:lvl1pPr>
            <a:lvl2pPr marL="578986" indent="0">
              <a:lnSpc>
                <a:spcPct val="80000"/>
              </a:lnSpc>
              <a:buNone/>
              <a:defRPr sz="4267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Titre principal de la slide</a:t>
            </a:r>
          </a:p>
          <a:p>
            <a:pPr lvl="1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24717" y="3236384"/>
            <a:ext cx="3935379" cy="24976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96045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2101" y="1316567"/>
            <a:ext cx="3647943" cy="2495551"/>
          </a:xfrm>
          <a:prstGeom prst="rect">
            <a:avLst/>
          </a:prstGeom>
        </p:spPr>
        <p:txBody>
          <a:bodyPr/>
          <a:lstStyle>
            <a:lvl1pPr>
              <a:defRPr sz="3733" kern="800" cap="all" baseline="0"/>
            </a:lvl1pPr>
            <a:lvl2pPr marL="578986" indent="0">
              <a:buNone/>
              <a:defRPr sz="4267"/>
            </a:lvl2pPr>
          </a:lstStyle>
          <a:p>
            <a:pPr lvl="0"/>
            <a:r>
              <a:rPr lang="fr-FR"/>
              <a:t>Titre de la slide</a:t>
            </a:r>
          </a:p>
          <a:p>
            <a:pPr lvl="1"/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2065" y="1316567"/>
            <a:ext cx="4610100" cy="249555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/>
            </a:lvl1pPr>
          </a:lstStyle>
          <a:p>
            <a:pPr lvl="0"/>
            <a:r>
              <a:rPr lang="fr-FR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81" y="265620"/>
            <a:ext cx="1152696" cy="90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76117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0E368FCF-0FE7-B091-6DEC-C11A265EF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1971377148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43167951-A333-294F-FA68-067FE2D76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28055135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103445" y="116632"/>
            <a:ext cx="10752123" cy="720008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1103446" y="1124744"/>
            <a:ext cx="5185833" cy="4992555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6669736" y="1124744"/>
            <a:ext cx="5185833" cy="4992555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916F9559-A0CB-4850-0DDA-2F37E029E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SMUR/RPIS</a:t>
            </a:r>
          </a:p>
        </p:txBody>
      </p:sp>
    </p:spTree>
    <p:extLst>
      <p:ext uri="{BB962C8B-B14F-4D97-AF65-F5344CB8AC3E}">
        <p14:creationId xmlns:p14="http://schemas.microsoft.com/office/powerpoint/2010/main" val="4148021870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7" name="Rectangle 6"/>
          <p:cNvSpPr/>
          <p:nvPr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6406214" y="1682636"/>
            <a:ext cx="4471897" cy="3372488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667" b="1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2000">
                  <a:solidFill>
                    <a:srgbClr val="575757"/>
                  </a:solidFill>
                </a:rPr>
                <a:t>Le portail</a:t>
              </a:r>
              <a:r>
                <a:rPr lang="fr-FR" sz="2000" baseline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200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800"/>
                </a:spcAft>
              </a:pPr>
              <a:r>
                <a:rPr lang="fr-FR" sz="1200" b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400" b="0">
                <a:solidFill>
                  <a:srgbClr val="575757"/>
                </a:solidFill>
              </a:endParaRPr>
            </a:p>
            <a:p>
              <a:pPr algn="l"/>
              <a:endParaRPr lang="fr-FR" sz="667" b="0">
                <a:solidFill>
                  <a:srgbClr val="575757"/>
                </a:solidFill>
              </a:endParaRPr>
            </a:p>
            <a:p>
              <a:pPr algn="l"/>
              <a:r>
                <a:rPr lang="fr-FR" sz="1200" b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1067" b="0">
                <a:solidFill>
                  <a:srgbClr val="575757"/>
                </a:solidFill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037285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calaire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A77CEFF-C9A5-B44E-8097-C6D8CE6F293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71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6B67394-3F03-0B41-9F23-F1019F8790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956" y="519322"/>
            <a:ext cx="2641495" cy="79338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8E3CCD0-EF97-8346-B301-6960F00C36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99" r="9083" b="12517"/>
          <a:stretch/>
        </p:blipFill>
        <p:spPr>
          <a:xfrm>
            <a:off x="9994391" y="0"/>
            <a:ext cx="2197609" cy="6858000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415C11F-44AC-C24D-9D2F-6897A4020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0831" y="2285599"/>
            <a:ext cx="6332521" cy="1462781"/>
          </a:xfrm>
        </p:spPr>
        <p:txBody>
          <a:bodyPr lIns="0" tIns="0" rIns="0" bIns="0" anchor="b">
            <a:normAutofit/>
          </a:bodyPr>
          <a:lstStyle>
            <a:lvl1pPr>
              <a:defRPr lang="fr-FR" sz="48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TITRE DE LA PARTIE</a:t>
            </a:r>
            <a:br>
              <a:rPr lang="fr-FR"/>
            </a:br>
            <a:r>
              <a:rPr lang="fr-FR"/>
              <a:t>(INTERCALAIRE)</a:t>
            </a:r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9ECA64F-AF84-DC4F-8A30-80E2309F5E0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3828" y="3998745"/>
            <a:ext cx="4294640" cy="308562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buNone/>
              <a:defRPr lang="fr-FR" sz="24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1386186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1_Titre et contenu" userDrawn="1">
  <p:cSld name="1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Google Shape;109;p19"/>
          <p:cNvSpPr>
            <a:spLocks noChangeArrowheads="1"/>
          </p:cNvSpPr>
          <p:nvPr/>
        </p:nvSpPr>
        <p:spPr bwMode="auto">
          <a:xfrm>
            <a:off x="0" y="836084"/>
            <a:ext cx="12192000" cy="192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pic>
        <p:nvPicPr>
          <p:cNvPr id="5" name="Google Shape;110;p19" descr="Une image contenant personne, intérieur, tenant, alimentation&#10;&#10;Description générée automatiquement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163234" y="2116"/>
            <a:ext cx="10028767" cy="685588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14;p19"/>
          <p:cNvSpPr>
            <a:spLocks noChangeArrowheads="1"/>
          </p:cNvSpPr>
          <p:nvPr/>
        </p:nvSpPr>
        <p:spPr bwMode="auto">
          <a:xfrm>
            <a:off x="0" y="836084"/>
            <a:ext cx="12192000" cy="192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pic>
        <p:nvPicPr>
          <p:cNvPr id="7" name="Google Shape;115;p19" descr="Une image contenant personne, intérieur, tenant, alimentation&#10;&#10;Description générée automatiquement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163234" y="2116"/>
            <a:ext cx="10028767" cy="6855883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 txBox="1">
            <a:spLocks noGrp="1"/>
          </p:cNvSpPr>
          <p:nvPr>
            <p:ph type="body" idx="1"/>
          </p:nvPr>
        </p:nvSpPr>
        <p:spPr bwMode="auto">
          <a:xfrm>
            <a:off x="3024717" y="1221317"/>
            <a:ext cx="3647200" cy="20152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4267" cap="none">
                <a:solidFill>
                  <a:schemeClr val="lt1"/>
                </a:solidFill>
              </a:defRPr>
            </a:lvl1pPr>
            <a:lvl2pPr marL="1219170" lvl="1" indent="-304792" algn="l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  <a:defRPr sz="4267">
                <a:solidFill>
                  <a:schemeClr val="lt1"/>
                </a:solidFill>
              </a:defRPr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2" name="Google Shape;112;p19"/>
          <p:cNvSpPr txBox="1">
            <a:spLocks noGrp="1"/>
          </p:cNvSpPr>
          <p:nvPr>
            <p:ph type="body" idx="2"/>
          </p:nvPr>
        </p:nvSpPr>
        <p:spPr bwMode="auto">
          <a:xfrm>
            <a:off x="3024717" y="3236384"/>
            <a:ext cx="3935200" cy="2497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 b="0">
                <a:solidFill>
                  <a:schemeClr val="lt1"/>
                </a:solidFill>
              </a:defRPr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" name="Google Shape;113;p19"/>
          <p:cNvSpPr txBox="1">
            <a:spLocks noGrp="1" noChangeArrowheads="1"/>
          </p:cNvSpPr>
          <p:nvPr>
            <p:ph type="sldNum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AD15E0D-C9BD-40E5-A398-F9C70C1C325F}" type="slidenum">
              <a:rPr lang="fr-FR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076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Disposition personnalisée" userDrawn="1">
  <p:cSld name="Disposition personnalisé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oogle Shape;117;p20" descr="Une image contenant personne, intérieur, homme, table&#10;&#10;Description générée automatiquement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-23284" y="-19051"/>
            <a:ext cx="12253384" cy="6896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18;p20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39185" y="254001"/>
            <a:ext cx="8763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21;p20" descr="Une image contenant personne, intérieur, homme, table&#10;&#10;Description générée automatiquement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-23284" y="-19051"/>
            <a:ext cx="12253384" cy="6896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22;p20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39185" y="254001"/>
            <a:ext cx="876300" cy="77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0"/>
          <p:cNvSpPr txBox="1">
            <a:spLocks noGrp="1"/>
          </p:cNvSpPr>
          <p:nvPr>
            <p:ph type="body" idx="1"/>
          </p:nvPr>
        </p:nvSpPr>
        <p:spPr bwMode="auto">
          <a:xfrm>
            <a:off x="2832100" y="1316567"/>
            <a:ext cx="3648000" cy="2495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3733" cap="none"/>
            </a:lvl1pPr>
            <a:lvl2pPr marL="1219170" lvl="1" indent="-304792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  <a:defRPr sz="4267"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20" name="Google Shape;120;p20"/>
          <p:cNvSpPr txBox="1">
            <a:spLocks noGrp="1"/>
          </p:cNvSpPr>
          <p:nvPr>
            <p:ph type="body" idx="2"/>
          </p:nvPr>
        </p:nvSpPr>
        <p:spPr bwMode="auto">
          <a:xfrm>
            <a:off x="6672064" y="1316567"/>
            <a:ext cx="4610000" cy="2495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 b="0"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767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re seul" preserve="1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>
            <a:spLocks noGrp="1"/>
          </p:cNvSpPr>
          <p:nvPr>
            <p:ph type="title"/>
          </p:nvPr>
        </p:nvSpPr>
        <p:spPr bwMode="auto">
          <a:xfrm>
            <a:off x="1103445" y="116632"/>
            <a:ext cx="10752000" cy="720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" name="Google Shape;52;p13"/>
          <p:cNvSpPr txBox="1">
            <a:spLocks noGrp="1" noChangeArrowheads="1"/>
          </p:cNvSpPr>
          <p:nvPr>
            <p:ph type="sldNum" idx="13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D188F-548D-4E29-8BCB-B54FFD73B7D7}" type="slidenum">
              <a:rPr lang="fr-FR"/>
              <a:t>‹#›</a:t>
            </a:fld>
            <a:endParaRPr lang="fr-FR"/>
          </a:p>
        </p:txBody>
      </p:sp>
      <p:sp>
        <p:nvSpPr>
          <p:cNvPr id="4" name="Google Shape;53;p13"/>
          <p:cNvSpPr txBox="1">
            <a:spLocks noGrp="1" noChangeArrowheads="1"/>
          </p:cNvSpPr>
          <p:nvPr>
            <p:ph type="ftr" idx="14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3746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Deux contenus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>
            <a:spLocks noGrp="1"/>
          </p:cNvSpPr>
          <p:nvPr>
            <p:ph type="title"/>
          </p:nvPr>
        </p:nvSpPr>
        <p:spPr bwMode="auto">
          <a:xfrm>
            <a:off x="1103445" y="116632"/>
            <a:ext cx="10752000" cy="720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 bwMode="auto">
          <a:xfrm>
            <a:off x="110344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2"/>
          </p:nvPr>
        </p:nvSpPr>
        <p:spPr bwMode="auto">
          <a:xfrm>
            <a:off x="666973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" name="Google Shape;52;p13"/>
          <p:cNvSpPr txBox="1">
            <a:spLocks noGrp="1" noChangeArrowheads="1"/>
          </p:cNvSpPr>
          <p:nvPr>
            <p:ph type="sldNum" idx="13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FE294-6EC6-46CD-977C-FED37D4283DE}" type="slidenum">
              <a:rPr lang="fr-FR"/>
              <a:t>‹#›</a:t>
            </a:fld>
            <a:endParaRPr lang="fr-FR"/>
          </a:p>
        </p:txBody>
      </p:sp>
      <p:sp>
        <p:nvSpPr>
          <p:cNvPr id="6" name="Google Shape;53;p13"/>
          <p:cNvSpPr txBox="1">
            <a:spLocks noGrp="1" noChangeArrowheads="1"/>
          </p:cNvSpPr>
          <p:nvPr>
            <p:ph type="ftr" idx="14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61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43167951-A333-294F-FA68-067FE2D76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95583575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47" y="2244362"/>
            <a:ext cx="6036733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47" y="3754140"/>
            <a:ext cx="6036733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5615947" y="5219763"/>
            <a:ext cx="6036733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11740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5903384" y="2357096"/>
            <a:ext cx="3648405" cy="2880320"/>
          </a:xfrm>
        </p:spPr>
        <p:txBody>
          <a:bodyPr numCol="1">
            <a:normAutofit/>
          </a:bodyPr>
          <a:lstStyle>
            <a:lvl1pPr marL="0" indent="0" algn="l" defTabSz="1219170" rtl="0" eaLnBrk="1" latinLnBrk="0" hangingPunct="1">
              <a:lnSpc>
                <a:spcPct val="150000"/>
              </a:lnSpc>
              <a:spcBef>
                <a:spcPts val="267"/>
              </a:spcBef>
              <a:spcAft>
                <a:spcPts val="0"/>
              </a:spcAft>
              <a:buFontTx/>
              <a:buNone/>
              <a:defRPr lang="fr-FR" sz="1867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Chapitre 1</a:t>
            </a:r>
          </a:p>
          <a:p>
            <a:pPr lvl="0"/>
            <a:r>
              <a:rPr lang="fr-FR"/>
              <a:t>Chapitre 2</a:t>
            </a:r>
          </a:p>
          <a:p>
            <a:pPr lvl="0"/>
            <a:r>
              <a:rPr lang="fr-FR"/>
              <a:t>Chapitre 3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9635441-A52A-A43C-6130-7E71FD14C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315583936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Google Shape;51;p1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02785" y="1123951"/>
            <a:ext cx="10754783" cy="49932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endParaRPr lang="fr-FR"/>
          </a:p>
        </p:txBody>
      </p:sp>
      <p:sp>
        <p:nvSpPr>
          <p:cNvPr id="1027" name="Google Shape;52;p13"/>
          <p:cNvSpPr txBox="1">
            <a:spLocks noGrp="1" noChangeArrowheads="1"/>
          </p:cNvSpPr>
          <p:nvPr>
            <p:ph type="sldNum" idx="12"/>
          </p:nvPr>
        </p:nvSpPr>
        <p:spPr bwMode="auto">
          <a:xfrm>
            <a:off x="143932" y="6333067"/>
            <a:ext cx="383117" cy="3661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buClr>
                <a:srgbClr val="000000"/>
              </a:buClr>
              <a:buFont typeface="Arial"/>
              <a:buNone/>
              <a:defRPr sz="1067" i="1">
                <a:solidFill>
                  <a:srgbClr val="575757"/>
                </a:solidFill>
              </a:defRPr>
            </a:lvl1pPr>
          </a:lstStyle>
          <a:p>
            <a:pPr>
              <a:defRPr/>
            </a:pPr>
            <a:fld id="{4EC12F2E-FE43-45C4-9394-22225AEF312A}" type="slidenum">
              <a:rPr lang="fr-FR"/>
              <a:t>‹#›</a:t>
            </a:fld>
            <a:endParaRPr lang="fr-FR"/>
          </a:p>
        </p:txBody>
      </p:sp>
      <p:sp>
        <p:nvSpPr>
          <p:cNvPr id="1028" name="Google Shape;53;p13"/>
          <p:cNvSpPr txBox="1">
            <a:spLocks noGrp="1" noChangeArrowheads="1"/>
          </p:cNvSpPr>
          <p:nvPr>
            <p:ph type="ftr" idx="11"/>
          </p:nvPr>
        </p:nvSpPr>
        <p:spPr bwMode="auto">
          <a:xfrm>
            <a:off x="543984" y="6333067"/>
            <a:ext cx="9237133" cy="3661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575757"/>
              </a:buClr>
              <a:buSzPts val="800"/>
              <a:buFont typeface="Arial"/>
              <a:buNone/>
              <a:defRPr sz="1067" i="1">
                <a:solidFill>
                  <a:srgbClr val="575757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Google Shape;54;p13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102784" y="116417"/>
            <a:ext cx="10752667" cy="71966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endParaRPr lang="fr-FR"/>
          </a:p>
        </p:txBody>
      </p:sp>
      <p:cxnSp>
        <p:nvCxnSpPr>
          <p:cNvPr id="1030" name="Google Shape;55;p13"/>
          <p:cNvCxnSpPr>
            <a:cxnSpLocks noChangeShapeType="1"/>
          </p:cNvCxnSpPr>
          <p:nvPr/>
        </p:nvCxnSpPr>
        <p:spPr bwMode="auto">
          <a:xfrm>
            <a:off x="194733" y="933451"/>
            <a:ext cx="11804651" cy="0"/>
          </a:xfrm>
          <a:prstGeom prst="straightConnector1">
            <a:avLst/>
          </a:prstGeom>
          <a:noFill/>
          <a:ln w="9525">
            <a:solidFill>
              <a:srgbClr val="575757"/>
            </a:solidFill>
            <a:round/>
            <a:headEnd type="none" w="sm" len="sm"/>
            <a:tailEnd type="none" w="sm" len="sm"/>
          </a:ln>
        </p:spPr>
      </p:cxnSp>
      <p:cxnSp>
        <p:nvCxnSpPr>
          <p:cNvPr id="1031" name="Google Shape;56;p13"/>
          <p:cNvCxnSpPr>
            <a:cxnSpLocks noChangeShapeType="1"/>
          </p:cNvCxnSpPr>
          <p:nvPr/>
        </p:nvCxnSpPr>
        <p:spPr bwMode="auto">
          <a:xfrm>
            <a:off x="194733" y="933451"/>
            <a:ext cx="11804651" cy="0"/>
          </a:xfrm>
          <a:prstGeom prst="straightConnector1">
            <a:avLst/>
          </a:prstGeom>
          <a:noFill/>
          <a:ln w="9525">
            <a:solidFill>
              <a:srgbClr val="A5A5A5"/>
            </a:solidFill>
            <a:round/>
            <a:headEnd type="none" w="sm" len="sm"/>
            <a:tailEnd type="none" w="sm" len="sm"/>
          </a:ln>
        </p:spPr>
      </p:cxnSp>
      <p:pic>
        <p:nvPicPr>
          <p:cNvPr id="1032" name="Google Shape;57;p13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194734" y="116417"/>
            <a:ext cx="715433" cy="6328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304266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hf hdr="0" ftr="0" dt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2400" b="1">
          <a:solidFill>
            <a:schemeClr val="bg2"/>
          </a:solidFill>
          <a:latin typeface="Arial"/>
          <a:ea typeface="Arial"/>
          <a:cs typeface="Arial"/>
        </a:defRPr>
      </a:lvl1pPr>
      <a:lvl2pPr lvl="1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2pPr>
      <a:lvl3pPr lvl="2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3pPr>
      <a:lvl4pPr lvl="3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4pPr>
      <a:lvl5pPr lvl="4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1pPr>
      <a:lvl2pPr lvl="1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2pPr>
      <a:lvl3pPr lvl="2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3pPr>
      <a:lvl4pPr lvl="3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4pPr>
      <a:lvl5pPr lvl="4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marL="959976" marR="0" lvl="1" indent="-380990" algn="l" defTabSz="121917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2400" b="1" i="0" u="none" strike="noStrike" kern="120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439964" marR="0" lvl="2" indent="-335992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919952" marR="0" lvl="3" indent="-287993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2399940" marR="0" lvl="4" indent="-287993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867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3339" y="6333323"/>
            <a:ext cx="38311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1067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3445" y="116632"/>
            <a:ext cx="10752123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00" y="154773"/>
            <a:ext cx="787307" cy="61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57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</p:sldLayoutIdLst>
  <p:transition>
    <p:fade/>
  </p:transition>
  <p:hf hdr="0" dt="0"/>
  <p:txStyles>
    <p:titleStyle>
      <a:lvl1pPr algn="l" defTabSz="1219170" rtl="0" eaLnBrk="1" latinLnBrk="0" hangingPunct="1">
        <a:lnSpc>
          <a:spcPts val="2933"/>
        </a:lnSpc>
        <a:spcBef>
          <a:spcPct val="0"/>
        </a:spcBef>
        <a:buNone/>
        <a:defRPr sz="2667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219170" rtl="0" eaLnBrk="1" fontAlgn="auto" latinLnBrk="0" hangingPunct="1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32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959976" marR="0" indent="-380990" algn="l" defTabSz="121917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24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439964" marR="0" indent="-335992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2133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919952" marR="0" indent="-287993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867" kern="1200">
          <a:solidFill>
            <a:srgbClr val="575757"/>
          </a:solidFill>
          <a:latin typeface="+mn-lt"/>
          <a:ea typeface="+mn-ea"/>
          <a:cs typeface="+mn-cs"/>
        </a:defRPr>
      </a:lvl4pPr>
      <a:lvl5pPr marL="2399940" marR="0" indent="-287993" algn="l" defTabSz="1219170" rtl="0" eaLnBrk="1" fontAlgn="auto" latinLnBrk="0" hangingPunct="1">
        <a:lnSpc>
          <a:spcPct val="100000"/>
        </a:lnSpc>
        <a:spcBef>
          <a:spcPts val="267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600" kern="1200">
          <a:solidFill>
            <a:srgbClr val="575757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marL="959976" marR="0" lvl="1" indent="-380990" algn="l" defTabSz="121917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2400" b="1" i="0" u="none" strike="noStrike" kern="120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439964" marR="0" lvl="2" indent="-335992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919952" marR="0" lvl="3" indent="-287993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2399940" marR="0" lvl="4" indent="-287993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867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3339" y="6333323"/>
            <a:ext cx="38311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1067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3445" y="116632"/>
            <a:ext cx="10752123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00" y="154773"/>
            <a:ext cx="787307" cy="61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291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</p:sldLayoutIdLst>
  <p:transition>
    <p:fade/>
  </p:transition>
  <p:hf hdr="0" dt="0"/>
  <p:txStyles>
    <p:titleStyle>
      <a:lvl1pPr algn="l" defTabSz="1219170" rtl="0" eaLnBrk="1" latinLnBrk="0" hangingPunct="1">
        <a:lnSpc>
          <a:spcPts val="2933"/>
        </a:lnSpc>
        <a:spcBef>
          <a:spcPct val="0"/>
        </a:spcBef>
        <a:buNone/>
        <a:defRPr sz="2667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219170" rtl="0" eaLnBrk="1" fontAlgn="auto" latinLnBrk="0" hangingPunct="1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32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959976" marR="0" indent="-380990" algn="l" defTabSz="121917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24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439964" marR="0" indent="-335992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2133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919952" marR="0" indent="-287993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867" kern="1200">
          <a:solidFill>
            <a:srgbClr val="575757"/>
          </a:solidFill>
          <a:latin typeface="+mn-lt"/>
          <a:ea typeface="+mn-ea"/>
          <a:cs typeface="+mn-cs"/>
        </a:defRPr>
      </a:lvl4pPr>
      <a:lvl5pPr marL="2399940" marR="0" indent="-287993" algn="l" defTabSz="1219170" rtl="0" eaLnBrk="1" fontAlgn="auto" latinLnBrk="0" hangingPunct="1">
        <a:lnSpc>
          <a:spcPct val="100000"/>
        </a:lnSpc>
        <a:spcBef>
          <a:spcPts val="267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600" kern="1200">
          <a:solidFill>
            <a:srgbClr val="575757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vert="horz" lIns="0" tIns="0" rIns="0" bIns="0" rtlCol="0" anchor="ctr" anchorCtr="0">
            <a:noAutofit/>
          </a:bodyPr>
          <a:lstStyle/>
          <a:p>
            <a:r>
              <a:rPr lang="fr-FR"/>
              <a:t>Hub Santé 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5615947" y="3556733"/>
            <a:ext cx="6294000" cy="885891"/>
          </a:xfrm>
        </p:spPr>
        <p:txBody>
          <a:bodyPr/>
          <a:lstStyle/>
          <a:p>
            <a:r>
              <a:rPr lang="fr-FR"/>
              <a:t>Cahier de recette</a:t>
            </a:r>
          </a:p>
          <a:p>
            <a:r>
              <a:rPr lang="fr-FR"/>
              <a:t>Lien 15-SMUR/RPIS – Périmètre 1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/>
              <a:t>09/04/2025 | ANS</a:t>
            </a:r>
          </a:p>
        </p:txBody>
      </p:sp>
    </p:spTree>
    <p:extLst>
      <p:ext uri="{BB962C8B-B14F-4D97-AF65-F5344CB8AC3E}">
        <p14:creationId xmlns:p14="http://schemas.microsoft.com/office/powerpoint/2010/main" val="859630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/>
              <a:t>2. Cas de test : Delphine Vigneau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2942453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CF0AD2-E082-7586-9F96-A78E8FD02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kumimoji="0" lang="fr-FR" sz="2400" b="1" i="0" u="none" strike="noStrike" kern="1200" cap="none" spc="0" normalizeH="0" baseline="0" noProof="0">
                <a:ln>
                  <a:noFill/>
                </a:ln>
                <a:solidFill>
                  <a:srgbClr val="1558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Delphine VIGNEAU - Périmètre fonctionnel du cas de test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27BC5DB-9B48-A38B-BC48-2EFE1C0ED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60561E5-F84D-CD76-9982-D8EFF8FB5D97}"/>
              </a:ext>
            </a:extLst>
          </p:cNvPr>
          <p:cNvSpPr txBox="1"/>
          <p:nvPr/>
        </p:nvSpPr>
        <p:spPr>
          <a:xfrm>
            <a:off x="6055995" y="1917119"/>
            <a:ext cx="476713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 - </a:t>
            </a:r>
            <a:r>
              <a:rPr kumimoji="0" lang="fr-FR" sz="1400" b="1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01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Engagement d’un SMUR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3E1767F-BC4C-84FD-C10B-E351B5E466FA}"/>
              </a:ext>
            </a:extLst>
          </p:cNvPr>
          <p:cNvSpPr txBox="1"/>
          <p:nvPr/>
        </p:nvSpPr>
        <p:spPr>
          <a:xfrm>
            <a:off x="2332546" y="1875377"/>
            <a:ext cx="3412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dossier vers le SMUR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B405D3B-FA4A-AFCC-CEF4-3C0873FE030D}"/>
              </a:ext>
            </a:extLst>
          </p:cNvPr>
          <p:cNvSpPr txBox="1"/>
          <p:nvPr/>
        </p:nvSpPr>
        <p:spPr>
          <a:xfrm>
            <a:off x="6055995" y="3493148"/>
            <a:ext cx="4767133" cy="738664"/>
          </a:xfrm>
          <a:prstGeom prst="rect">
            <a:avLst/>
          </a:prstGeom>
          <a:noFill/>
        </p:spPr>
        <p:txBody>
          <a:bodyPr wrap="square" lIns="7200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 - </a:t>
            </a:r>
            <a:r>
              <a:rPr lang="fr-FR" sz="1400" b="1">
                <a:latin typeface="Calibri" panose="020F0502020204030204"/>
              </a:rPr>
              <a:t>06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Observations médicales complémentaire</a:t>
            </a:r>
          </a:p>
          <a:p>
            <a:pPr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 - </a:t>
            </a:r>
            <a:r>
              <a:rPr lang="fr-FR" sz="1400" b="1">
                <a:latin typeface="Calibri" panose="020F0502020204030204"/>
              </a:rPr>
              <a:t>08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Décision d’orientation</a:t>
            </a:r>
          </a:p>
          <a:p>
            <a:pPr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 – </a:t>
            </a:r>
            <a:r>
              <a:rPr lang="fr-FR" sz="1400" b="1">
                <a:latin typeface="Calibri" panose="020F0502020204030204"/>
              </a:rPr>
              <a:t>12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lang="fr-FR" sz="1400">
                <a:latin typeface="Calibri" panose="020F0502020204030204"/>
              </a:rPr>
              <a:t>Clôture du dossier</a:t>
            </a:r>
            <a:endParaRPr lang="fr-FR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1E4A8C4-5E28-1A87-0EAA-4AC284B331E5}"/>
              </a:ext>
            </a:extLst>
          </p:cNvPr>
          <p:cNvSpPr txBox="1"/>
          <p:nvPr/>
        </p:nvSpPr>
        <p:spPr>
          <a:xfrm>
            <a:off x="2347311" y="3650959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MAJ dossier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96DF7CF-DF94-8389-506D-09263978DBD0}"/>
              </a:ext>
            </a:extLst>
          </p:cNvPr>
          <p:cNvSpPr txBox="1"/>
          <p:nvPr/>
        </p:nvSpPr>
        <p:spPr>
          <a:xfrm>
            <a:off x="2317781" y="4747028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RPIS vers l’ORU/LRM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FFF7B09-8A00-B583-40CF-6F7D0A45FE2F}"/>
              </a:ext>
            </a:extLst>
          </p:cNvPr>
          <p:cNvSpPr txBox="1"/>
          <p:nvPr/>
        </p:nvSpPr>
        <p:spPr>
          <a:xfrm>
            <a:off x="6055995" y="4749610"/>
            <a:ext cx="5461750" cy="307777"/>
          </a:xfrm>
          <a:prstGeom prst="rect">
            <a:avLst/>
          </a:prstGeom>
          <a:noFill/>
        </p:spPr>
        <p:txBody>
          <a:bodyPr wrap="square" lIns="72000" tIns="45720" rIns="91440" bIns="45720" anchor="t">
            <a:spAutoFit/>
          </a:bodyPr>
          <a:lstStyle/>
          <a:p>
            <a:pPr lvl="0"/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RS-RPIS - </a:t>
            </a:r>
            <a:r>
              <a:rPr lang="fr-FR" sz="1400" b="1">
                <a:latin typeface="Calibri" panose="020F0502020204030204"/>
              </a:rPr>
              <a:t>11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des données RPIS du patient</a:t>
            </a:r>
            <a:endParaRPr lang="fr-FR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Google Shape;529;p47">
            <a:extLst>
              <a:ext uri="{FF2B5EF4-FFF2-40B4-BE49-F238E27FC236}">
                <a16:creationId xmlns:a16="http://schemas.microsoft.com/office/drawing/2014/main" id="{A237B826-B2A6-2AE3-877A-6642A9C41A6C}"/>
              </a:ext>
            </a:extLst>
          </p:cNvPr>
          <p:cNvSpPr/>
          <p:nvPr/>
        </p:nvSpPr>
        <p:spPr>
          <a:xfrm>
            <a:off x="1864546" y="1895190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Google Shape;529;p47">
            <a:extLst>
              <a:ext uri="{FF2B5EF4-FFF2-40B4-BE49-F238E27FC236}">
                <a16:creationId xmlns:a16="http://schemas.microsoft.com/office/drawing/2014/main" id="{7E2A1562-A42E-8833-DC98-0CE4FF8667DC}"/>
              </a:ext>
            </a:extLst>
          </p:cNvPr>
          <p:cNvSpPr/>
          <p:nvPr/>
        </p:nvSpPr>
        <p:spPr>
          <a:xfrm>
            <a:off x="1864546" y="3670772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0" name="Google Shape;529;p47">
            <a:extLst>
              <a:ext uri="{FF2B5EF4-FFF2-40B4-BE49-F238E27FC236}">
                <a16:creationId xmlns:a16="http://schemas.microsoft.com/office/drawing/2014/main" id="{22A5FDB3-E9F8-A010-5716-618EC9932AFB}"/>
              </a:ext>
            </a:extLst>
          </p:cNvPr>
          <p:cNvSpPr/>
          <p:nvPr/>
        </p:nvSpPr>
        <p:spPr>
          <a:xfrm>
            <a:off x="1849782" y="476684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04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B985A42-51B5-D264-6F1F-14FBD154DB2C}"/>
              </a:ext>
            </a:extLst>
          </p:cNvPr>
          <p:cNvSpPr/>
          <p:nvPr/>
        </p:nvSpPr>
        <p:spPr>
          <a:xfrm>
            <a:off x="73162" y="1540710"/>
            <a:ext cx="1300994" cy="43442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1558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88BE1C50-2F87-5BF0-C855-7EB5A532C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4" y="1531474"/>
            <a:ext cx="1408531" cy="4389466"/>
          </a:xfrm>
          <a:prstGeom prst="rect">
            <a:avLst/>
          </a:prstGeom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2594CA2-367C-2A94-F828-91A791C64342}"/>
              </a:ext>
            </a:extLst>
          </p:cNvPr>
          <p:cNvSpPr txBox="1"/>
          <p:nvPr/>
        </p:nvSpPr>
        <p:spPr>
          <a:xfrm>
            <a:off x="2332546" y="2720801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de documents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72C9D4C-1C26-AE96-A1D1-3D0DEC60F48C}"/>
              </a:ext>
            </a:extLst>
          </p:cNvPr>
          <p:cNvSpPr txBox="1"/>
          <p:nvPr/>
        </p:nvSpPr>
        <p:spPr>
          <a:xfrm>
            <a:off x="6055995" y="2751578"/>
            <a:ext cx="6062843" cy="307777"/>
          </a:xfrm>
          <a:prstGeom prst="rect">
            <a:avLst/>
          </a:prstGeom>
          <a:noFill/>
        </p:spPr>
        <p:txBody>
          <a:bodyPr wrap="square" lIns="72000" tIns="45720" rIns="91440" bIns="45720" anchor="t">
            <a:spAutoFit/>
          </a:bodyPr>
          <a:lstStyle/>
          <a:p>
            <a:pPr lvl="0"/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RS-URL - </a:t>
            </a:r>
            <a:r>
              <a:rPr lang="fr-FR" sz="1400" b="1">
                <a:latin typeface="Calibri" panose="020F0502020204030204"/>
              </a:rPr>
              <a:t>05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lien du bilan de Delphine VIGNEAU</a:t>
            </a:r>
            <a:endParaRPr lang="fr-FR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Google Shape;529;p47">
            <a:extLst>
              <a:ext uri="{FF2B5EF4-FFF2-40B4-BE49-F238E27FC236}">
                <a16:creationId xmlns:a16="http://schemas.microsoft.com/office/drawing/2014/main" id="{B5B8B8D4-494B-9910-CDC0-25D920070432}"/>
              </a:ext>
            </a:extLst>
          </p:cNvPr>
          <p:cNvSpPr/>
          <p:nvPr/>
        </p:nvSpPr>
        <p:spPr>
          <a:xfrm>
            <a:off x="1864547" y="2740614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1D72DA4-D5A7-C2FD-DFDC-3076C7BBFFD8}"/>
              </a:ext>
            </a:extLst>
          </p:cNvPr>
          <p:cNvSpPr txBox="1"/>
          <p:nvPr/>
        </p:nvSpPr>
        <p:spPr>
          <a:xfrm>
            <a:off x="5996155" y="5810247"/>
            <a:ext cx="5859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>
                <a:solidFill>
                  <a:schemeClr val="bg1">
                    <a:lumMod val="50000"/>
                  </a:schemeClr>
                </a:solidFill>
              </a:rPr>
              <a:t>Le périmètre 2 vient compléter ce cas de test avec des messages complémentaires</a:t>
            </a:r>
          </a:p>
        </p:txBody>
      </p:sp>
    </p:spTree>
    <p:extLst>
      <p:ext uri="{BB962C8B-B14F-4D97-AF65-F5344CB8AC3E}">
        <p14:creationId xmlns:p14="http://schemas.microsoft.com/office/powerpoint/2010/main" val="1173048882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283EBB-8449-DF49-E8AC-B6C9869DD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>
                <a:solidFill>
                  <a:srgbClr val="155891"/>
                </a:solidFill>
              </a:rPr>
              <a:t>1 – Delphine VIGNEAU - RS-EDA</a:t>
            </a:r>
            <a:endParaRPr lang="fr-FR" sz="267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4A4BD70-859D-0703-0EED-26503C46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C7AFC9-5106-D966-E1A4-AD97FCEC7D4B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01</a:t>
            </a: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6EA248A-7986-48DA-7F3D-5B71C27C2F72}"/>
              </a:ext>
            </a:extLst>
          </p:cNvPr>
          <p:cNvSpPr txBox="1"/>
          <p:nvPr/>
        </p:nvSpPr>
        <p:spPr>
          <a:xfrm>
            <a:off x="1399165" y="1934667"/>
            <a:ext cx="513772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Chute d’une femme enceinte dans un centre commercial qui présente des saignements gynécologiques.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Nature </a:t>
            </a: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de fait : Obstétrique.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092E412-50CD-7C6F-1446-75BA0D555A57}"/>
              </a:ext>
            </a:extLst>
          </p:cNvPr>
          <p:cNvSpPr txBox="1"/>
          <p:nvPr/>
        </p:nvSpPr>
        <p:spPr>
          <a:xfrm>
            <a:off x="1367486" y="1589128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Description: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A9D75F0-E2EF-A3F4-5AF2-EC7AB96BE09B}"/>
              </a:ext>
            </a:extLst>
          </p:cNvPr>
          <p:cNvSpPr txBox="1"/>
          <p:nvPr/>
        </p:nvSpPr>
        <p:spPr>
          <a:xfrm>
            <a:off x="1367486" y="2992087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Localisation de l'affaire/dossier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966B1CB-DF6E-C32E-0765-7D81C69F6A1E}"/>
              </a:ext>
            </a:extLst>
          </p:cNvPr>
          <p:cNvSpPr txBox="1"/>
          <p:nvPr/>
        </p:nvSpPr>
        <p:spPr>
          <a:xfrm>
            <a:off x="1367486" y="1186009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Origine de l’appel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B95B99E-925D-515F-2788-B282D2F4C888}"/>
              </a:ext>
            </a:extLst>
          </p:cNvPr>
          <p:cNvSpPr txBox="1"/>
          <p:nvPr/>
        </p:nvSpPr>
        <p:spPr>
          <a:xfrm>
            <a:off x="1399165" y="3330641"/>
            <a:ext cx="513772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Centre Commercial Atlantis (IKEA Nantes)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SIRET : 70142121200018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Boulevard Salvador Allende, 44162 Saint</a:t>
            </a: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-Herblain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Accès : RDC, Porte Soleil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Latitude : 47.221428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Longitude :  -1.631916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3C6379C-521A-5C0E-5481-640FA4D93AD9}"/>
              </a:ext>
            </a:extLst>
          </p:cNvPr>
          <p:cNvSpPr txBox="1"/>
          <p:nvPr/>
        </p:nvSpPr>
        <p:spPr>
          <a:xfrm>
            <a:off x="1399164" y="5046234"/>
            <a:ext cx="50299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Requérant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Agnès </a:t>
            </a:r>
            <a:r>
              <a:rPr kumimoji="0" lang="fr-FR" sz="1600" b="0" i="0" u="none" strike="noStrike" kern="1200" cap="none" spc="0" normalizeH="0" baseline="0" noProof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Duberti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, tiers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Aucune difficulté de communication. 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Numéro de téléphone (idem contre appel)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+33671832618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62363A1-3469-4866-5A22-2CAA960EDC13}"/>
              </a:ext>
            </a:extLst>
          </p:cNvPr>
          <p:cNvSpPr txBox="1"/>
          <p:nvPr/>
        </p:nvSpPr>
        <p:spPr>
          <a:xfrm>
            <a:off x="3550875" y="1195076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 traitant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CRRA44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6E35ECC-969A-6232-E669-3B8993920A61}"/>
              </a:ext>
            </a:extLst>
          </p:cNvPr>
          <p:cNvSpPr txBox="1"/>
          <p:nvPr/>
        </p:nvSpPr>
        <p:spPr>
          <a:xfrm>
            <a:off x="5852606" y="1191785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Date et Heure : </a:t>
            </a:r>
            <a:r>
              <a:rPr lang="fr-FR" sz="1600">
                <a:latin typeface="Calibri" panose="020F0502020204030204"/>
              </a:rPr>
              <a:t>26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/05/2024 à 13h15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801B43E-01EF-6AF5-101A-5E5DB1997B2D}"/>
              </a:ext>
            </a:extLst>
          </p:cNvPr>
          <p:cNvSpPr txBox="1"/>
          <p:nvPr/>
        </p:nvSpPr>
        <p:spPr>
          <a:xfrm>
            <a:off x="9211656" y="1186009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d’intervention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Primaire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40499B7-035B-880C-8DE6-2ADA52077E7E}"/>
              </a:ext>
            </a:extLst>
          </p:cNvPr>
          <p:cNvSpPr txBox="1"/>
          <p:nvPr/>
        </p:nvSpPr>
        <p:spPr>
          <a:xfrm>
            <a:off x="6979187" y="4186358"/>
            <a:ext cx="4876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latin typeface="Calibri" panose="020F0502020204030204"/>
              </a:rPr>
              <a:t>Décision d’intervention d’un SMUR de type VLM, médicalisé, à 13h19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4D6F433-BCCA-A661-52FE-54A64C0920F3}"/>
              </a:ext>
            </a:extLst>
          </p:cNvPr>
          <p:cNvSpPr txBox="1"/>
          <p:nvPr/>
        </p:nvSpPr>
        <p:spPr>
          <a:xfrm>
            <a:off x="6979187" y="3007769"/>
            <a:ext cx="4876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Delphine Vigneau, femme, 32 ans (03/03/1992)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Hypothèses de régulation médicale</a:t>
            </a:r>
            <a:r>
              <a:rPr lang="fr-FR" sz="1600">
                <a:latin typeface="Calibri" panose="020F0502020204030204"/>
              </a:rPr>
              <a:t> : JA40 (Hémorragie en début de grossesse)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space réservé du pied de page 4">
            <a:extLst>
              <a:ext uri="{FF2B5EF4-FFF2-40B4-BE49-F238E27FC236}">
                <a16:creationId xmlns:a16="http://schemas.microsoft.com/office/drawing/2014/main" id="{D0489142-857A-FB61-5194-1BCCEA6A77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</p:spTree>
    <p:extLst>
      <p:ext uri="{BB962C8B-B14F-4D97-AF65-F5344CB8AC3E}">
        <p14:creationId xmlns:p14="http://schemas.microsoft.com/office/powerpoint/2010/main" val="110918075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>
                <a:solidFill>
                  <a:srgbClr val="155891"/>
                </a:solidFill>
              </a:rPr>
              <a:t>2</a:t>
            </a:r>
            <a:r>
              <a:rPr lang="fr-FR" sz="2800" b="1">
                <a:solidFill>
                  <a:srgbClr val="155891"/>
                </a:solidFill>
              </a:rPr>
              <a:t> – Delphine VIGNEAU – RS-URL</a:t>
            </a:r>
            <a:endParaRPr lang="fr-FR" altLang="fr-FR" sz="280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13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92C001-99D9-C083-8C74-9D7655158C50}"/>
              </a:ext>
            </a:extLst>
          </p:cNvPr>
          <p:cNvSpPr txBox="1"/>
          <p:nvPr/>
        </p:nvSpPr>
        <p:spPr>
          <a:xfrm>
            <a:off x="1277688" y="1294808"/>
            <a:ext cx="6383715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partagé du dossier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>
                <a:latin typeface="Calibri" panose="020F0502020204030204"/>
              </a:rPr>
              <a:t>fr.health.samu440.patient.DRFR154402414300123.1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>
              <a:latin typeface="Calibri" panose="020F0502020204030204"/>
            </a:endParaRPr>
          </a:p>
          <a:p>
            <a:pPr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>
                <a:latin typeface="Calibri" panose="020F0502020204030204"/>
              </a:rPr>
              <a:t>Bilan</a:t>
            </a:r>
          </a:p>
          <a:p>
            <a:pPr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656184-B4AD-A61D-8541-CCA19B4AEF39}"/>
              </a:ext>
            </a:extLst>
          </p:cNvPr>
          <p:cNvSpPr/>
          <p:nvPr/>
        </p:nvSpPr>
        <p:spPr>
          <a:xfrm>
            <a:off x="331387" y="1276124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05</a:t>
            </a:r>
          </a:p>
        </p:txBody>
      </p:sp>
    </p:spTree>
    <p:extLst>
      <p:ext uri="{BB962C8B-B14F-4D97-AF65-F5344CB8AC3E}">
        <p14:creationId xmlns:p14="http://schemas.microsoft.com/office/powerpoint/2010/main" val="2716894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283EBB-8449-DF49-E8AC-B6C9869DD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>
                <a:solidFill>
                  <a:srgbClr val="155891"/>
                </a:solidFill>
              </a:rPr>
              <a:t>3 – Delphine VIGNEAU - RS-EDA-MAJ</a:t>
            </a:r>
            <a:endParaRPr lang="fr-FR" sz="267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4A4BD70-859D-0703-0EED-26503C46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113E80-BB8C-C507-D298-5B2019C08455}"/>
              </a:ext>
            </a:extLst>
          </p:cNvPr>
          <p:cNvSpPr/>
          <p:nvPr/>
        </p:nvSpPr>
        <p:spPr>
          <a:xfrm>
            <a:off x="527049" y="1208368"/>
            <a:ext cx="771397" cy="22206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06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87D617D8-E713-1B4F-072F-FA6961ADE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5197834-CAFB-0F3C-09AA-A711758D36C5}"/>
              </a:ext>
            </a:extLst>
          </p:cNvPr>
          <p:cNvSpPr txBox="1"/>
          <p:nvPr/>
        </p:nvSpPr>
        <p:spPr>
          <a:xfrm>
            <a:off x="1489080" y="2537457"/>
            <a:ext cx="97608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Prise par le médecin, Emilie Martin, à 13h20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Patiente consciente.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Enceinte de 28 SA - chute de 3 mètres, accompagnée de saignements vaginaux et de contractions utérines.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6F7C5F5-B0B0-10F7-3BDA-D747E6BF955F}"/>
              </a:ext>
            </a:extLst>
          </p:cNvPr>
          <p:cNvSpPr txBox="1"/>
          <p:nvPr/>
        </p:nvSpPr>
        <p:spPr>
          <a:xfrm>
            <a:off x="1489080" y="1257410"/>
            <a:ext cx="723928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patient : </a:t>
            </a:r>
            <a:r>
              <a:rPr lang="fr-FR" sz="1600">
                <a:latin typeface="Calibri" panose="020F0502020204030204"/>
              </a:rPr>
              <a:t>fr.health.samu440.patient.DRFR154402414300123.1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de l’observation : </a:t>
            </a:r>
            <a:r>
              <a:rPr kumimoji="0" lang="en-US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fr.health.samu440.medicalNote.0012321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Observation médicale du patient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08A3197-CC82-6B7D-E3DA-78E73E247726}"/>
              </a:ext>
            </a:extLst>
          </p:cNvPr>
          <p:cNvSpPr txBox="1"/>
          <p:nvPr/>
        </p:nvSpPr>
        <p:spPr>
          <a:xfrm>
            <a:off x="1489080" y="5572289"/>
            <a:ext cx="60979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Etat du dossier : </a:t>
            </a:r>
            <a:r>
              <a:rPr lang="fr-FR" sz="1600">
                <a:latin typeface="Calibri" panose="020F0502020204030204"/>
              </a:rPr>
              <a:t>Clôturé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5A5C5D-0E3D-4515-07ED-74EBB672CE9F}"/>
              </a:ext>
            </a:extLst>
          </p:cNvPr>
          <p:cNvSpPr/>
          <p:nvPr/>
        </p:nvSpPr>
        <p:spPr>
          <a:xfrm>
            <a:off x="527051" y="5534874"/>
            <a:ext cx="771397" cy="6591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12</a:t>
            </a: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D98ECE-E83A-8552-118D-1CB3038D42B3}"/>
              </a:ext>
            </a:extLst>
          </p:cNvPr>
          <p:cNvSpPr/>
          <p:nvPr/>
        </p:nvSpPr>
        <p:spPr>
          <a:xfrm>
            <a:off x="527048" y="3813554"/>
            <a:ext cx="771397" cy="13390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DDADB44-80A9-F049-EF6F-959A528A4D50}"/>
              </a:ext>
            </a:extLst>
          </p:cNvPr>
          <p:cNvSpPr txBox="1"/>
          <p:nvPr/>
        </p:nvSpPr>
        <p:spPr>
          <a:xfrm>
            <a:off x="1489080" y="3816284"/>
            <a:ext cx="647266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patient : </a:t>
            </a:r>
            <a:r>
              <a:rPr lang="fr-FR" sz="1600">
                <a:latin typeface="Calibri" panose="020F0502020204030204"/>
              </a:rPr>
              <a:t>fr.health.samu440.patient.DRFR154402414300123.1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Date et heure de la décision : </a:t>
            </a:r>
            <a:r>
              <a:rPr lang="fr-FR" sz="1600">
                <a:latin typeface="Calibri" panose="020F0502020204030204"/>
              </a:rPr>
              <a:t>26/05/2024 à 13h37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décision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PASPLUS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Commentaire : </a:t>
            </a:r>
            <a:r>
              <a:rPr lang="fr-FR" sz="1600">
                <a:latin typeface="Calibri" panose="020F0502020204030204"/>
              </a:rPr>
              <a:t>Laissée sur place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1282529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283EBB-8449-DF49-E8AC-B6C9869DD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>
                <a:solidFill>
                  <a:srgbClr val="155891"/>
                </a:solidFill>
              </a:rPr>
              <a:t>0</a:t>
            </a:r>
            <a:r>
              <a:rPr lang="fr-FR">
                <a:solidFill>
                  <a:srgbClr val="155891"/>
                </a:solidFill>
              </a:rPr>
              <a:t>5</a:t>
            </a:r>
            <a:r>
              <a:rPr lang="fr-FR" sz="2400" b="1">
                <a:solidFill>
                  <a:srgbClr val="155891"/>
                </a:solidFill>
              </a:rPr>
              <a:t> – Delphine VIGNEAU - RS-RPIS</a:t>
            </a:r>
            <a:endParaRPr lang="fr-FR" sz="267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4A4BD70-859D-0703-0EED-26503C46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9A5816-C8F3-B23F-B1CD-477ED8453816}"/>
              </a:ext>
            </a:extLst>
          </p:cNvPr>
          <p:cNvSpPr/>
          <p:nvPr/>
        </p:nvSpPr>
        <p:spPr>
          <a:xfrm>
            <a:off x="527051" y="1210176"/>
            <a:ext cx="771397" cy="4921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11</a:t>
            </a: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71D52492-9A06-CE1E-B48C-E512FB78F7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3BCE5B3-C1AB-93C6-DB91-880D2C7AF12C}"/>
              </a:ext>
            </a:extLst>
          </p:cNvPr>
          <p:cNvSpPr txBox="1"/>
          <p:nvPr/>
        </p:nvSpPr>
        <p:spPr>
          <a:xfrm>
            <a:off x="1541222" y="1425280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SAMU 44 engage un SMUR général</a:t>
            </a: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régule la mission SMUR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DRM est créé le 26/05/2024 à 13h15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La décision d’intervention est prise à 13h19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juridique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440000289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9A3BCC9-F06C-96B2-438B-839D12590BDC}"/>
              </a:ext>
            </a:extLst>
          </p:cNvPr>
          <p:cNvSpPr txBox="1"/>
          <p:nvPr/>
        </p:nvSpPr>
        <p:spPr>
          <a:xfrm>
            <a:off x="1541222" y="1075592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Evènement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6EF9C3E-D7F4-C25B-5E68-5137D2DAA72C}"/>
              </a:ext>
            </a:extLst>
          </p:cNvPr>
          <p:cNvSpPr txBox="1"/>
          <p:nvPr/>
        </p:nvSpPr>
        <p:spPr>
          <a:xfrm>
            <a:off x="1541222" y="3539812"/>
            <a:ext cx="51606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Circonstances : C02.05.02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Motif de recours : M03.03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Niveau de médicalisation initial : Médicalisé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E050ED9-9071-AE1D-D91B-8E9FAF621898}"/>
              </a:ext>
            </a:extLst>
          </p:cNvPr>
          <p:cNvSpPr txBox="1"/>
          <p:nvPr/>
        </p:nvSpPr>
        <p:spPr>
          <a:xfrm>
            <a:off x="1541222" y="3198799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Régulation médicale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0C2CC80-EB36-7AAC-6259-A566508300FA}"/>
              </a:ext>
            </a:extLst>
          </p:cNvPr>
          <p:cNvSpPr txBox="1"/>
          <p:nvPr/>
        </p:nvSpPr>
        <p:spPr>
          <a:xfrm>
            <a:off x="6944647" y="1396045"/>
            <a:ext cx="51606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Femme, née le 03/03/1992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résidence : 44109 Nantes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EAA0D6E-EB73-DA3E-CEFC-BD103409FCDF}"/>
              </a:ext>
            </a:extLst>
          </p:cNvPr>
          <p:cNvSpPr txBox="1"/>
          <p:nvPr/>
        </p:nvSpPr>
        <p:spPr>
          <a:xfrm>
            <a:off x="6944647" y="1081214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AC583A2-F484-44F1-F45A-5532B4761F22}"/>
              </a:ext>
            </a:extLst>
          </p:cNvPr>
          <p:cNvSpPr txBox="1"/>
          <p:nvPr/>
        </p:nvSpPr>
        <p:spPr>
          <a:xfrm>
            <a:off x="1541222" y="4894218"/>
            <a:ext cx="516065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lieu d’intervention : L04.02.00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l'intervention : 44162 Saint-Herblain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Composition de l'équipage : Médecin, ambulancier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Acte réalisé : ACC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 principal SMUR : JA40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822869E-C855-792B-938B-2D90D3C085F8}"/>
              </a:ext>
            </a:extLst>
          </p:cNvPr>
          <p:cNvSpPr txBox="1"/>
          <p:nvPr/>
        </p:nvSpPr>
        <p:spPr>
          <a:xfrm>
            <a:off x="1541222" y="454453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Intervention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5C3A528-5CA7-8A2C-CF2D-FE8C1A81257A}"/>
              </a:ext>
            </a:extLst>
          </p:cNvPr>
          <p:cNvSpPr txBox="1"/>
          <p:nvPr/>
        </p:nvSpPr>
        <p:spPr>
          <a:xfrm>
            <a:off x="6944647" y="2569600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 la base SMUR : 13h21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sur les lieux de l’intervention : 13h32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des lieux de l’intervention : 13h45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à destination : 14h03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isponibilité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l’équipe : 14h10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R</a:t>
            </a:r>
            <a:r>
              <a:rPr kumimoji="0" lang="fr-FR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etour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à la base SMUR : 14h21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B4D5CDE-550C-CFFD-8C2C-E1D1D8846217}"/>
              </a:ext>
            </a:extLst>
          </p:cNvPr>
          <p:cNvSpPr txBox="1"/>
          <p:nvPr/>
        </p:nvSpPr>
        <p:spPr>
          <a:xfrm>
            <a:off x="6944647" y="2219912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Statuts des horaires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17E505E-C9B6-974A-7E70-0DD56D41D051}"/>
              </a:ext>
            </a:extLst>
          </p:cNvPr>
          <p:cNvSpPr txBox="1"/>
          <p:nvPr/>
        </p:nvSpPr>
        <p:spPr>
          <a:xfrm>
            <a:off x="6944647" y="4713807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devenir du patient : OK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Pays de destination : FR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Catégorie de l'établissement de destination : 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d'activité de soins de l'unité fonctionnelle : 259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Avec un SMUR médicalisé (AR)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27B0254E-8157-FAD8-FDDC-11B9098DD24D}"/>
              </a:ext>
            </a:extLst>
          </p:cNvPr>
          <p:cNvSpPr txBox="1"/>
          <p:nvPr/>
        </p:nvSpPr>
        <p:spPr>
          <a:xfrm>
            <a:off x="6944647" y="4364119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 d’orientation</a:t>
            </a:r>
          </a:p>
        </p:txBody>
      </p:sp>
    </p:spTree>
    <p:extLst>
      <p:ext uri="{BB962C8B-B14F-4D97-AF65-F5344CB8AC3E}">
        <p14:creationId xmlns:p14="http://schemas.microsoft.com/office/powerpoint/2010/main" val="228374273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altLang="fr-FR" sz="2667">
                <a:solidFill>
                  <a:srgbClr val="006A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Déroulé des recettes lors du partage d’un message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defTabSz="1219170">
              <a:defRPr/>
            </a:pPr>
            <a:fld id="{1374FDE2-F3B5-4563-9402-5370DC7D7D44}" type="slidenum">
              <a:rPr lang="fr-FR" altLang="fr-FR"/>
              <a:pPr defTabSz="1219170">
                <a:defRPr/>
              </a:pPr>
              <a:t>2</a:t>
            </a:fld>
            <a:endParaRPr lang="fr-FR" altLang="fr-FR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Cahier de recette – Lien 15-SMUR/RPIS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82B162E-5840-2940-7FFE-EDB846BE940F}"/>
              </a:ext>
            </a:extLst>
          </p:cNvPr>
          <p:cNvSpPr/>
          <p:nvPr/>
        </p:nvSpPr>
        <p:spPr>
          <a:xfrm>
            <a:off x="224050" y="1755648"/>
            <a:ext cx="11654159" cy="1600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FFFF">
                <a:lumMod val="95000"/>
              </a:srgbClr>
            </a:solidFill>
          </a:ln>
          <a:effectLst/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9pPr>
          </a:lstStyle>
          <a:p>
            <a:pPr algn="ctr">
              <a:lnSpc>
                <a:spcPct val="100000"/>
              </a:lnSpc>
            </a:pPr>
            <a:endParaRPr lang="fr-FR" sz="1600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A519EC4B-B0F8-EF9F-2DCB-73B716DA7968}"/>
              </a:ext>
            </a:extLst>
          </p:cNvPr>
          <p:cNvCxnSpPr>
            <a:cxnSpLocks/>
            <a:stCxn id="25" idx="3"/>
            <a:endCxn id="26" idx="1"/>
          </p:cNvCxnSpPr>
          <p:nvPr/>
        </p:nvCxnSpPr>
        <p:spPr>
          <a:xfrm>
            <a:off x="2136158" y="1884000"/>
            <a:ext cx="1517452" cy="1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32">
            <a:extLst>
              <a:ext uri="{FF2B5EF4-FFF2-40B4-BE49-F238E27FC236}">
                <a16:creationId xmlns:a16="http://schemas.microsoft.com/office/drawing/2014/main" id="{91F1714A-7F85-06CE-1A10-28B6D23DFD15}"/>
              </a:ext>
            </a:extLst>
          </p:cNvPr>
          <p:cNvSpPr txBox="1"/>
          <p:nvPr/>
        </p:nvSpPr>
        <p:spPr>
          <a:xfrm>
            <a:off x="224050" y="2649668"/>
            <a:ext cx="2278996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algn="ctr"/>
            <a:r>
              <a:rPr lang="fr-FR" sz="105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L’éditeur </a:t>
            </a:r>
            <a:r>
              <a:rPr lang="fr-FR" sz="1050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envoie</a:t>
            </a:r>
            <a:r>
              <a:rPr lang="fr-FR" sz="105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 message vers un partenaire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6FAD40F7-613A-3838-02ED-011B67568039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1316758" y="2138276"/>
            <a:ext cx="2" cy="451176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54183B9E-1A77-9DF1-2594-8518B107461D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4473008" y="2138277"/>
            <a:ext cx="0" cy="439091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F6F50B52-CA5D-7247-C1F9-349CFCEA3874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7629255" y="2138274"/>
            <a:ext cx="0" cy="439094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F0BA8949-1588-1105-5740-6EA0CD205B09}"/>
              </a:ext>
            </a:extLst>
          </p:cNvPr>
          <p:cNvSpPr/>
          <p:nvPr/>
        </p:nvSpPr>
        <p:spPr>
          <a:xfrm>
            <a:off x="497358" y="1629724"/>
            <a:ext cx="1638800" cy="508552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Partage du dossier</a:t>
            </a:r>
            <a:endParaRPr kumimoji="0" lang="fr-FR" sz="1200" b="1" i="1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DB2A07F0-E3AD-A02E-2D09-D456F9478A21}"/>
              </a:ext>
            </a:extLst>
          </p:cNvPr>
          <p:cNvSpPr/>
          <p:nvPr/>
        </p:nvSpPr>
        <p:spPr>
          <a:xfrm>
            <a:off x="3653610" y="1629725"/>
            <a:ext cx="1638795" cy="508552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Réception et envoi d’un acquittement</a:t>
            </a:r>
            <a:endParaRPr kumimoji="0" lang="fr-FR" sz="1200" b="1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20893439-ACBA-E78C-88E1-15B498BFC81D}"/>
              </a:ext>
            </a:extLst>
          </p:cNvPr>
          <p:cNvSpPr/>
          <p:nvPr/>
        </p:nvSpPr>
        <p:spPr>
          <a:xfrm>
            <a:off x="6809857" y="1629723"/>
            <a:ext cx="1638795" cy="508551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Réception d’un acquittement</a:t>
            </a:r>
            <a:endParaRPr kumimoji="0" lang="fr-FR" sz="1200" b="1" i="1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4C28FD73-C18C-9DEA-D974-BDF2AF8F2366}"/>
              </a:ext>
            </a:extLst>
          </p:cNvPr>
          <p:cNvCxnSpPr>
            <a:cxnSpLocks/>
            <a:stCxn id="26" idx="3"/>
            <a:endCxn id="27" idx="1"/>
          </p:cNvCxnSpPr>
          <p:nvPr/>
        </p:nvCxnSpPr>
        <p:spPr>
          <a:xfrm flipV="1">
            <a:off x="5292405" y="1883999"/>
            <a:ext cx="1517452" cy="2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4A4221DE-B87E-C2B9-CA4F-9CA9BCCBF764}"/>
              </a:ext>
            </a:extLst>
          </p:cNvPr>
          <p:cNvCxnSpPr>
            <a:cxnSpLocks/>
            <a:stCxn id="27" idx="3"/>
            <a:endCxn id="47" idx="1"/>
          </p:cNvCxnSpPr>
          <p:nvPr/>
        </p:nvCxnSpPr>
        <p:spPr>
          <a:xfrm>
            <a:off x="8448652" y="1883999"/>
            <a:ext cx="1517452" cy="12085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C89DD1A3-EA18-CD82-2DAF-BCF319B6E4E6}"/>
              </a:ext>
            </a:extLst>
          </p:cNvPr>
          <p:cNvCxnSpPr>
            <a:cxnSpLocks/>
            <a:stCxn id="47" idx="2"/>
          </p:cNvCxnSpPr>
          <p:nvPr/>
        </p:nvCxnSpPr>
        <p:spPr>
          <a:xfrm>
            <a:off x="10785502" y="2150359"/>
            <a:ext cx="0" cy="439091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A0F3055F-77F4-57C8-530A-C4F2EFABCDFD}"/>
              </a:ext>
            </a:extLst>
          </p:cNvPr>
          <p:cNvSpPr/>
          <p:nvPr/>
        </p:nvSpPr>
        <p:spPr>
          <a:xfrm>
            <a:off x="9966104" y="1641809"/>
            <a:ext cx="1638795" cy="50855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fr-FR" sz="1200" b="1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Exploitation des données reçues</a:t>
            </a:r>
            <a:endParaRPr kumimoji="0" lang="fr-FR" sz="1200" b="1" i="1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70" name="ZoneTexte 32">
            <a:extLst>
              <a:ext uri="{FF2B5EF4-FFF2-40B4-BE49-F238E27FC236}">
                <a16:creationId xmlns:a16="http://schemas.microsoft.com/office/drawing/2014/main" id="{15975980-0472-63A3-DE1B-12F98FAD48DD}"/>
              </a:ext>
            </a:extLst>
          </p:cNvPr>
          <p:cNvSpPr txBox="1"/>
          <p:nvPr/>
        </p:nvSpPr>
        <p:spPr>
          <a:xfrm>
            <a:off x="9692793" y="2641527"/>
            <a:ext cx="2185416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algn="ctr"/>
            <a:r>
              <a:rPr lang="fr-FR" sz="105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tablette SMUR exploite les données du dossier qui lui ont été partagées par le LRM</a:t>
            </a:r>
          </a:p>
        </p:txBody>
      </p:sp>
      <p:sp>
        <p:nvSpPr>
          <p:cNvPr id="15373" name="ZoneTexte 32">
            <a:extLst>
              <a:ext uri="{FF2B5EF4-FFF2-40B4-BE49-F238E27FC236}">
                <a16:creationId xmlns:a16="http://schemas.microsoft.com/office/drawing/2014/main" id="{0E09C8FE-1004-6B91-E8DE-349C9F7D58FF}"/>
              </a:ext>
            </a:extLst>
          </p:cNvPr>
          <p:cNvSpPr txBox="1"/>
          <p:nvPr/>
        </p:nvSpPr>
        <p:spPr>
          <a:xfrm>
            <a:off x="3273869" y="2651848"/>
            <a:ext cx="2401890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algn="ctr"/>
            <a:r>
              <a:rPr lang="fr-FR" sz="105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tablette SMUR vérifie la </a:t>
            </a:r>
            <a:r>
              <a:rPr lang="fr-FR" sz="1050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réception</a:t>
            </a:r>
            <a:r>
              <a:rPr lang="fr-FR" sz="105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du message </a:t>
            </a:r>
            <a:r>
              <a:rPr lang="fr-FR" sz="1050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RS-EDA</a:t>
            </a:r>
            <a:r>
              <a:rPr lang="fr-FR" sz="105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</a:t>
            </a:r>
            <a:r>
              <a:rPr lang="fr-FR" sz="1050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envoie</a:t>
            </a:r>
            <a:r>
              <a:rPr lang="fr-FR" sz="105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 message d’acquittement au LRM (</a:t>
            </a:r>
            <a:r>
              <a:rPr lang="fr-FR" sz="1050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RC-REF</a:t>
            </a:r>
            <a:r>
              <a:rPr lang="fr-FR" sz="105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5375" name="ZoneTexte 32">
            <a:extLst>
              <a:ext uri="{FF2B5EF4-FFF2-40B4-BE49-F238E27FC236}">
                <a16:creationId xmlns:a16="http://schemas.microsoft.com/office/drawing/2014/main" id="{EB57008F-D2F7-29A9-3123-C1C21B611AB7}"/>
              </a:ext>
            </a:extLst>
          </p:cNvPr>
          <p:cNvSpPr txBox="1"/>
          <p:nvPr/>
        </p:nvSpPr>
        <p:spPr>
          <a:xfrm>
            <a:off x="6542721" y="2640438"/>
            <a:ext cx="2185416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algn="ctr"/>
            <a:r>
              <a:rPr lang="fr-FR" sz="105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LRM vérifie qu’il </a:t>
            </a:r>
            <a:r>
              <a:rPr lang="fr-FR" sz="1050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reçoit</a:t>
            </a:r>
            <a:r>
              <a:rPr lang="fr-FR" sz="105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bien un message d’acquittement (</a:t>
            </a:r>
            <a:r>
              <a:rPr lang="fr-FR" sz="1050" b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RC-REF</a:t>
            </a:r>
            <a:r>
              <a:rPr lang="fr-FR" sz="105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provenant de la tablette SMUR </a:t>
            </a:r>
          </a:p>
        </p:txBody>
      </p:sp>
      <p:sp>
        <p:nvSpPr>
          <p:cNvPr id="15394" name="TextBox 3">
            <a:extLst>
              <a:ext uri="{FF2B5EF4-FFF2-40B4-BE49-F238E27FC236}">
                <a16:creationId xmlns:a16="http://schemas.microsoft.com/office/drawing/2014/main" id="{A01DBDA2-9CA1-8C14-8F2D-E7A6DCB9BDB6}"/>
              </a:ext>
            </a:extLst>
          </p:cNvPr>
          <p:cNvSpPr txBox="1"/>
          <p:nvPr/>
        </p:nvSpPr>
        <p:spPr>
          <a:xfrm>
            <a:off x="810236" y="3708687"/>
            <a:ext cx="10481786" cy="2093101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</a:rPr>
              <a:t>Objectifs de la recette 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>
              <a:ln>
                <a:noFill/>
              </a:ln>
              <a:solidFill>
                <a:srgbClr val="006AB2"/>
              </a:solidFill>
              <a:effectLst/>
              <a:uLnTx/>
              <a:uFillTx/>
            </a:endParaRPr>
          </a:p>
          <a:p>
            <a:pPr marL="171450" marR="0" lvl="0" indent="-171450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Vérifier que l’éditeur A </a:t>
            </a:r>
            <a:r>
              <a:rPr kumimoji="0" lang="fr-FR" sz="120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peut</a:t>
            </a:r>
            <a:r>
              <a:rPr kumimoji="0" lang="fr-FR" sz="12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envoyer </a:t>
            </a:r>
            <a:r>
              <a:rPr kumimoji="0" lang="fr-FR" sz="120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un message à un partenaire </a:t>
            </a:r>
            <a:r>
              <a:rPr kumimoji="0" lang="fr-FR" sz="1200" b="0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(technique)</a:t>
            </a:r>
          </a:p>
          <a:p>
            <a:pPr marL="171450" marR="0" lvl="0" indent="-171450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200" kern="0">
                <a:solidFill>
                  <a:prstClr val="black"/>
                </a:solidFill>
              </a:rPr>
              <a:t>Vérifier que le partenaire </a:t>
            </a:r>
            <a:r>
              <a:rPr lang="fr-FR" sz="1200" b="1" kern="0">
                <a:solidFill>
                  <a:prstClr val="black"/>
                </a:solidFill>
              </a:rPr>
              <a:t>reçoit </a:t>
            </a:r>
            <a:r>
              <a:rPr lang="fr-FR" sz="1200" kern="0">
                <a:solidFill>
                  <a:prstClr val="black"/>
                </a:solidFill>
              </a:rPr>
              <a:t>le message envoyé </a:t>
            </a:r>
            <a:r>
              <a:rPr lang="fr-FR" sz="1200" i="1" kern="0">
                <a:solidFill>
                  <a:prstClr val="black"/>
                </a:solidFill>
              </a:rPr>
              <a:t>(technique)</a:t>
            </a:r>
          </a:p>
          <a:p>
            <a:pPr marL="171450" marR="0" lvl="0" indent="-171450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Vérifier que </a:t>
            </a:r>
            <a:r>
              <a:rPr kumimoji="0" lang="fr-FR" sz="1200" b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le partenaire </a:t>
            </a:r>
            <a:r>
              <a:rPr kumimoji="0" lang="fr-FR" sz="1200" b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peut </a:t>
            </a:r>
            <a:r>
              <a:rPr kumimoji="0" lang="fr-FR" sz="1200" b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envoyer</a:t>
            </a:r>
            <a:r>
              <a:rPr kumimoji="0" lang="fr-FR" sz="1200" b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un message d’acquittement </a:t>
            </a:r>
            <a:r>
              <a:rPr kumimoji="0" lang="fr-FR" sz="1200" b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RC-REF</a:t>
            </a:r>
            <a:r>
              <a:rPr kumimoji="0" lang="fr-FR" sz="1200" b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fr-FR" sz="1200" b="0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(technique)</a:t>
            </a: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  <a:defRPr/>
            </a:pPr>
            <a:r>
              <a:rPr lang="fr-FR" sz="1200" kern="0">
                <a:solidFill>
                  <a:prstClr val="black"/>
                </a:solidFill>
              </a:rPr>
              <a:t>Vérifier que l’éditeur A </a:t>
            </a:r>
            <a:r>
              <a:rPr lang="fr-FR" sz="1200" b="1" kern="0">
                <a:solidFill>
                  <a:prstClr val="black"/>
                </a:solidFill>
              </a:rPr>
              <a:t>reçoit</a:t>
            </a:r>
            <a:r>
              <a:rPr lang="fr-FR" sz="1200" kern="0">
                <a:solidFill>
                  <a:prstClr val="black"/>
                </a:solidFill>
              </a:rPr>
              <a:t> le message d’acquittement </a:t>
            </a:r>
            <a:r>
              <a:rPr lang="fr-FR" sz="1200" b="1" kern="0">
                <a:solidFill>
                  <a:prstClr val="black"/>
                </a:solidFill>
              </a:rPr>
              <a:t>RC-REF</a:t>
            </a:r>
            <a:r>
              <a:rPr lang="fr-FR" sz="1200" kern="0">
                <a:solidFill>
                  <a:prstClr val="black"/>
                </a:solidFill>
              </a:rPr>
              <a:t> du partenaire </a:t>
            </a:r>
            <a:r>
              <a:rPr kumimoji="0" lang="fr-FR" sz="1200" b="0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(technique)</a:t>
            </a:r>
            <a:endParaRPr lang="fr-FR" sz="1200" kern="0">
              <a:solidFill>
                <a:prstClr val="black"/>
              </a:solidFill>
            </a:endParaRP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  <a:defRPr/>
            </a:pPr>
            <a:r>
              <a:rPr kumimoji="0" lang="fr-FR" sz="1200" b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Vérifier que les données du message sont présentes dans le logiciel du partenaire </a:t>
            </a:r>
            <a:r>
              <a:rPr kumimoji="0" lang="fr-FR" sz="1200" b="0" i="1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(fonctionnel et technique)</a:t>
            </a:r>
            <a:endParaRPr lang="fr-FR" sz="1200" ker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319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/>
              <a:t>1. Cas de test : Alice et </a:t>
            </a:r>
            <a:br>
              <a:rPr lang="fr-FR"/>
            </a:br>
            <a:r>
              <a:rPr lang="fr-FR"/>
              <a:t>Grégoire Normand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3209110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CF0AD2-E082-7586-9F96-A78E8FD02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kumimoji="0" lang="fr-FR" sz="2400" b="1" i="0" u="none" strike="noStrike" kern="1200" cap="none" spc="0" normalizeH="0" baseline="0" noProof="0">
                <a:ln>
                  <a:noFill/>
                </a:ln>
                <a:solidFill>
                  <a:srgbClr val="1558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Alice et Grégoire NORMAND - Périmètre fonctionnel du cas de test</a:t>
            </a:r>
            <a:endParaRPr lang="fr-FR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27BC5DB-9B48-A38B-BC48-2EFE1C0ED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60561E5-F84D-CD76-9982-D8EFF8FB5D97}"/>
              </a:ext>
            </a:extLst>
          </p:cNvPr>
          <p:cNvSpPr txBox="1"/>
          <p:nvPr/>
        </p:nvSpPr>
        <p:spPr>
          <a:xfrm>
            <a:off x="6055995" y="1917119"/>
            <a:ext cx="476713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 - </a:t>
            </a:r>
            <a:r>
              <a:rPr kumimoji="0" lang="fr-FR" sz="1400" b="1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01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Engagement d’un SMUR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3E1767F-BC4C-84FD-C10B-E351B5E466FA}"/>
              </a:ext>
            </a:extLst>
          </p:cNvPr>
          <p:cNvSpPr txBox="1"/>
          <p:nvPr/>
        </p:nvSpPr>
        <p:spPr>
          <a:xfrm>
            <a:off x="2332546" y="1875377"/>
            <a:ext cx="3412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dossier vers le SMUR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B405D3B-FA4A-AFCC-CEF4-3C0873FE030D}"/>
              </a:ext>
            </a:extLst>
          </p:cNvPr>
          <p:cNvSpPr txBox="1"/>
          <p:nvPr/>
        </p:nvSpPr>
        <p:spPr>
          <a:xfrm>
            <a:off x="6055995" y="3648239"/>
            <a:ext cx="4767133" cy="738664"/>
          </a:xfrm>
          <a:prstGeom prst="rect">
            <a:avLst/>
          </a:prstGeom>
          <a:noFill/>
        </p:spPr>
        <p:txBody>
          <a:bodyPr wrap="square" lIns="7200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 - </a:t>
            </a:r>
            <a:r>
              <a:rPr lang="fr-FR" sz="1400" b="1">
                <a:latin typeface="Calibri" panose="020F0502020204030204"/>
              </a:rPr>
              <a:t>07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Observations médicales complémentaire</a:t>
            </a:r>
          </a:p>
          <a:p>
            <a:pPr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 - </a:t>
            </a:r>
            <a:r>
              <a:rPr kumimoji="0" lang="fr-FR" sz="1400" b="1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Décision d’orientation</a:t>
            </a:r>
          </a:p>
          <a:p>
            <a:pPr>
              <a:defRPr/>
            </a:pP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 – </a:t>
            </a:r>
            <a:r>
              <a:rPr lang="fr-FR" sz="1400" b="1">
                <a:latin typeface="Calibri" panose="020F0502020204030204"/>
              </a:rPr>
              <a:t>16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lang="fr-FR" sz="1400">
                <a:latin typeface="Calibri" panose="020F0502020204030204"/>
              </a:rPr>
              <a:t>Clôture du dossier</a:t>
            </a:r>
            <a:endParaRPr lang="fr-FR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1E4A8C4-5E28-1A87-0EAA-4AC284B331E5}"/>
              </a:ext>
            </a:extLst>
          </p:cNvPr>
          <p:cNvSpPr txBox="1"/>
          <p:nvPr/>
        </p:nvSpPr>
        <p:spPr>
          <a:xfrm>
            <a:off x="2347311" y="3780590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MAJ dossier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96DF7CF-DF94-8389-506D-09263978DBD0}"/>
              </a:ext>
            </a:extLst>
          </p:cNvPr>
          <p:cNvSpPr txBox="1"/>
          <p:nvPr/>
        </p:nvSpPr>
        <p:spPr>
          <a:xfrm>
            <a:off x="2317781" y="4747028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RPIS vers l’ORU/LRM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FFF7B09-8A00-B583-40CF-6F7D0A45FE2F}"/>
              </a:ext>
            </a:extLst>
          </p:cNvPr>
          <p:cNvSpPr txBox="1"/>
          <p:nvPr/>
        </p:nvSpPr>
        <p:spPr>
          <a:xfrm>
            <a:off x="6041231" y="4670084"/>
            <a:ext cx="5461750" cy="523220"/>
          </a:xfrm>
          <a:prstGeom prst="rect">
            <a:avLst/>
          </a:prstGeom>
          <a:noFill/>
        </p:spPr>
        <p:txBody>
          <a:bodyPr wrap="square" lIns="72000" tIns="45720" rIns="91440" bIns="45720" anchor="t">
            <a:spAutoFit/>
          </a:bodyPr>
          <a:lstStyle/>
          <a:p>
            <a:pPr lvl="0"/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RS-RPIS - </a:t>
            </a:r>
            <a:r>
              <a:rPr lang="fr-FR" sz="1400" b="1">
                <a:latin typeface="Calibri" panose="020F0502020204030204"/>
              </a:rPr>
              <a:t>15a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des données RPIS du patient Grégoire NORMAND</a:t>
            </a:r>
            <a:endParaRPr lang="fr-FR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RS-RPIS – </a:t>
            </a:r>
            <a:r>
              <a:rPr lang="fr-FR" sz="1400" b="1">
                <a:latin typeface="Calibri" panose="020F0502020204030204"/>
              </a:rPr>
              <a:t>15b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des données RPIS du patient Alice NORMAND</a:t>
            </a:r>
            <a:endParaRPr lang="fr-FR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Google Shape;529;p47">
            <a:extLst>
              <a:ext uri="{FF2B5EF4-FFF2-40B4-BE49-F238E27FC236}">
                <a16:creationId xmlns:a16="http://schemas.microsoft.com/office/drawing/2014/main" id="{A237B826-B2A6-2AE3-877A-6642A9C41A6C}"/>
              </a:ext>
            </a:extLst>
          </p:cNvPr>
          <p:cNvSpPr/>
          <p:nvPr/>
        </p:nvSpPr>
        <p:spPr>
          <a:xfrm>
            <a:off x="1864546" y="1895190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Google Shape;529;p47">
            <a:extLst>
              <a:ext uri="{FF2B5EF4-FFF2-40B4-BE49-F238E27FC236}">
                <a16:creationId xmlns:a16="http://schemas.microsoft.com/office/drawing/2014/main" id="{7E2A1562-A42E-8833-DC98-0CE4FF8667DC}"/>
              </a:ext>
            </a:extLst>
          </p:cNvPr>
          <p:cNvSpPr/>
          <p:nvPr/>
        </p:nvSpPr>
        <p:spPr>
          <a:xfrm>
            <a:off x="1864546" y="3800403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0" name="Google Shape;529;p47">
            <a:extLst>
              <a:ext uri="{FF2B5EF4-FFF2-40B4-BE49-F238E27FC236}">
                <a16:creationId xmlns:a16="http://schemas.microsoft.com/office/drawing/2014/main" id="{22A5FDB3-E9F8-A010-5716-618EC9932AFB}"/>
              </a:ext>
            </a:extLst>
          </p:cNvPr>
          <p:cNvSpPr/>
          <p:nvPr/>
        </p:nvSpPr>
        <p:spPr>
          <a:xfrm>
            <a:off x="1849782" y="476684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04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B985A42-51B5-D264-6F1F-14FBD154DB2C}"/>
              </a:ext>
            </a:extLst>
          </p:cNvPr>
          <p:cNvSpPr/>
          <p:nvPr/>
        </p:nvSpPr>
        <p:spPr>
          <a:xfrm>
            <a:off x="73162" y="1540710"/>
            <a:ext cx="1300994" cy="43442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1558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88BE1C50-2F87-5BF0-C855-7EB5A532C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4" y="1531474"/>
            <a:ext cx="1408531" cy="4389466"/>
          </a:xfrm>
          <a:prstGeom prst="rect">
            <a:avLst/>
          </a:prstGeom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2594CA2-367C-2A94-F828-91A791C64342}"/>
              </a:ext>
            </a:extLst>
          </p:cNvPr>
          <p:cNvSpPr txBox="1"/>
          <p:nvPr/>
        </p:nvSpPr>
        <p:spPr>
          <a:xfrm>
            <a:off x="2332546" y="2720801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de documents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72C9D4C-1C26-AE96-A1D1-3D0DEC60F48C}"/>
              </a:ext>
            </a:extLst>
          </p:cNvPr>
          <p:cNvSpPr txBox="1"/>
          <p:nvPr/>
        </p:nvSpPr>
        <p:spPr>
          <a:xfrm>
            <a:off x="6055995" y="2626395"/>
            <a:ext cx="6062843" cy="738664"/>
          </a:xfrm>
          <a:prstGeom prst="rect">
            <a:avLst/>
          </a:prstGeom>
          <a:noFill/>
        </p:spPr>
        <p:txBody>
          <a:bodyPr wrap="square" lIns="72000" tIns="45720" rIns="91440" bIns="45720" anchor="t">
            <a:spAutoFit/>
          </a:bodyPr>
          <a:lstStyle/>
          <a:p>
            <a:pPr lvl="0"/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RS-URL - </a:t>
            </a:r>
            <a:r>
              <a:rPr lang="fr-FR" sz="1400" b="1">
                <a:latin typeface="Calibri" panose="020F0502020204030204"/>
              </a:rPr>
              <a:t>05a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lien du bilan de Grégoire NORMAND</a:t>
            </a:r>
            <a:endParaRPr lang="fr-FR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RS-URL – </a:t>
            </a:r>
            <a:r>
              <a:rPr lang="fr-FR" sz="1400" b="1">
                <a:latin typeface="Calibri" panose="020F0502020204030204"/>
              </a:rPr>
              <a:t>05b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lien du bilan de Alice NORMAND</a:t>
            </a:r>
            <a:endParaRPr lang="fr-FR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lang="fr-FR" sz="1400">
                <a:latin typeface="Calibri" panose="020F0502020204030204"/>
              </a:rPr>
              <a:t>RS-URL – </a:t>
            </a:r>
            <a:r>
              <a:rPr lang="fr-FR" sz="1400" b="1">
                <a:latin typeface="Calibri" panose="020F0502020204030204"/>
              </a:rPr>
              <a:t>09. </a:t>
            </a:r>
            <a:r>
              <a:rPr lang="fr-FR" sz="1400">
                <a:latin typeface="Calibri" panose="020F0502020204030204"/>
              </a:rPr>
              <a:t>Partage de plusieurs liens URL de photos pour Grégoire 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NORMAND</a:t>
            </a:r>
            <a:endParaRPr lang="fr-FR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Google Shape;529;p47">
            <a:extLst>
              <a:ext uri="{FF2B5EF4-FFF2-40B4-BE49-F238E27FC236}">
                <a16:creationId xmlns:a16="http://schemas.microsoft.com/office/drawing/2014/main" id="{B5B8B8D4-494B-9910-CDC0-25D920070432}"/>
              </a:ext>
            </a:extLst>
          </p:cNvPr>
          <p:cNvSpPr/>
          <p:nvPr/>
        </p:nvSpPr>
        <p:spPr>
          <a:xfrm>
            <a:off x="1864547" y="2740614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8FCDF20-BED4-5BDE-BB65-995B6D70BEC0}"/>
              </a:ext>
            </a:extLst>
          </p:cNvPr>
          <p:cNvSpPr txBox="1"/>
          <p:nvPr/>
        </p:nvSpPr>
        <p:spPr>
          <a:xfrm>
            <a:off x="5996155" y="5810247"/>
            <a:ext cx="5859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>
                <a:solidFill>
                  <a:schemeClr val="bg1">
                    <a:lumMod val="50000"/>
                  </a:schemeClr>
                </a:solidFill>
              </a:rPr>
              <a:t>Le périmètre 2 vient compléter ce cas de test avec des messages complémentaires</a:t>
            </a:r>
          </a:p>
        </p:txBody>
      </p:sp>
    </p:spTree>
    <p:extLst>
      <p:ext uri="{BB962C8B-B14F-4D97-AF65-F5344CB8AC3E}">
        <p14:creationId xmlns:p14="http://schemas.microsoft.com/office/powerpoint/2010/main" val="350265286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r>
              <a:rPr lang="fr-FR" sz="2800" b="1">
                <a:solidFill>
                  <a:srgbClr val="155891"/>
                </a:solidFill>
              </a:rPr>
              <a:t>1 – Alice et Grégoire NORMAND - RS-EDA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5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FCF23B-08E8-DB1D-E5FE-3AA495E0B5EE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2F7963C-1729-0AC0-C794-2FC4879F7B3F}"/>
              </a:ext>
            </a:extLst>
          </p:cNvPr>
          <p:cNvSpPr txBox="1"/>
          <p:nvPr/>
        </p:nvSpPr>
        <p:spPr>
          <a:xfrm>
            <a:off x="1399165" y="2144979"/>
            <a:ext cx="513772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Fuite de Gaz dans une maison particulière avec risque d’explosion.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2 patients, avec perte de connaissance initiale.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Les enfants se plaignent de maux de tête depuis 1h, la mère n'a aucuns symptômes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6EACF87-8DD0-4BD9-7DB1-F2E59360BC15}"/>
              </a:ext>
            </a:extLst>
          </p:cNvPr>
          <p:cNvSpPr txBox="1"/>
          <p:nvPr/>
        </p:nvSpPr>
        <p:spPr>
          <a:xfrm>
            <a:off x="1367486" y="179944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Description: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9860135-884F-8674-8C74-4CC5A68B7E18}"/>
              </a:ext>
            </a:extLst>
          </p:cNvPr>
          <p:cNvSpPr txBox="1"/>
          <p:nvPr/>
        </p:nvSpPr>
        <p:spPr>
          <a:xfrm>
            <a:off x="1367486" y="3577303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Localisation de l'affaire/dossier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10E06DC-D6FF-B0FC-8F49-6DD11FFA3669}"/>
              </a:ext>
            </a:extLst>
          </p:cNvPr>
          <p:cNvSpPr txBox="1"/>
          <p:nvPr/>
        </p:nvSpPr>
        <p:spPr>
          <a:xfrm>
            <a:off x="1367486" y="1186009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Origine de l’appel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1F9C237-FAEB-0BE4-1C97-6EA39E895FB1}"/>
              </a:ext>
            </a:extLst>
          </p:cNvPr>
          <p:cNvSpPr txBox="1"/>
          <p:nvPr/>
        </p:nvSpPr>
        <p:spPr>
          <a:xfrm>
            <a:off x="1399165" y="3915857"/>
            <a:ext cx="513772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3, Rue de Marins, 44018 Bouaye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Latitude : 47.146089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Longitude :  -1.691374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Maison aux volets verts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B4F823D-E0F9-71CA-9D7A-8AD188E67BD2}"/>
              </a:ext>
            </a:extLst>
          </p:cNvPr>
          <p:cNvSpPr txBox="1"/>
          <p:nvPr/>
        </p:nvSpPr>
        <p:spPr>
          <a:xfrm>
            <a:off x="1399164" y="5046234"/>
            <a:ext cx="50299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Requérant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Marie Dubois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famille, mère des enfants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Aucune difficulté de communication. 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Numéro de téléphone (idem contre appel) : +33671830523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2F03759-4141-A0C5-6B11-287B60D60B03}"/>
              </a:ext>
            </a:extLst>
          </p:cNvPr>
          <p:cNvSpPr txBox="1"/>
          <p:nvPr/>
        </p:nvSpPr>
        <p:spPr>
          <a:xfrm>
            <a:off x="3550875" y="1195076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 traitant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CRRA44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0A76570-34CB-13D1-58CA-5D4771E135BE}"/>
              </a:ext>
            </a:extLst>
          </p:cNvPr>
          <p:cNvSpPr txBox="1"/>
          <p:nvPr/>
        </p:nvSpPr>
        <p:spPr>
          <a:xfrm>
            <a:off x="5852606" y="1191785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Date et Heure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18/05/2024 à 18h15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076B7BD-76A1-EACE-3590-DFFCAD757F81}"/>
              </a:ext>
            </a:extLst>
          </p:cNvPr>
          <p:cNvSpPr txBox="1"/>
          <p:nvPr/>
        </p:nvSpPr>
        <p:spPr>
          <a:xfrm>
            <a:off x="9211656" y="1186009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d’intervention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Primaire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432DB7B-28A4-417B-CA6F-FD6FBDFF0C67}"/>
              </a:ext>
            </a:extLst>
          </p:cNvPr>
          <p:cNvSpPr txBox="1"/>
          <p:nvPr/>
        </p:nvSpPr>
        <p:spPr>
          <a:xfrm>
            <a:off x="6979187" y="3353849"/>
            <a:ext cx="487626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 2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Grégoire Normand, homme, 11 ans (03/11/2013)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Hypothèses de régulation médicale</a:t>
            </a:r>
            <a:r>
              <a:rPr lang="fr-FR" sz="1600">
                <a:latin typeface="Calibri" panose="020F0502020204030204"/>
              </a:rPr>
              <a:t> : PB32</a:t>
            </a:r>
          </a:p>
          <a:p>
            <a:pPr>
              <a:defRPr/>
            </a:pPr>
            <a:r>
              <a:rPr lang="fr-FR" sz="1600">
                <a:latin typeface="Calibri" panose="020F0502020204030204"/>
              </a:rPr>
              <a:t>Observation médicale : Asthmatique (prise par l’ARM, Angèle </a:t>
            </a:r>
            <a:r>
              <a:rPr lang="fr-FR" sz="1600" err="1">
                <a:latin typeface="Calibri" panose="020F0502020204030204"/>
              </a:rPr>
              <a:t>Mouscou</a:t>
            </a:r>
            <a:r>
              <a:rPr lang="fr-FR" sz="1600">
                <a:latin typeface="Calibri" panose="020F0502020204030204"/>
              </a:rPr>
              <a:t>)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CD98F7D-49F2-742E-27A6-306ECC2A92E3}"/>
              </a:ext>
            </a:extLst>
          </p:cNvPr>
          <p:cNvSpPr txBox="1"/>
          <p:nvPr/>
        </p:nvSpPr>
        <p:spPr>
          <a:xfrm>
            <a:off x="6979187" y="4851917"/>
            <a:ext cx="487626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Décisions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latin typeface="Calibri" panose="020F0502020204030204"/>
              </a:rPr>
              <a:t>1. Décision d’intervention d’un SMUR de type VLM, médicalisé, à 18h19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latin typeface="Calibri" panose="020F0502020204030204"/>
              </a:rPr>
              <a:t>2. Décision d’intervention d’un SIS de type VSAV, secouriste, à 18h19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D77F256-BE3C-99D0-215C-FBA084DFA452}"/>
              </a:ext>
            </a:extLst>
          </p:cNvPr>
          <p:cNvSpPr txBox="1"/>
          <p:nvPr/>
        </p:nvSpPr>
        <p:spPr>
          <a:xfrm>
            <a:off x="6979187" y="2289010"/>
            <a:ext cx="4876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 1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Alice Normand, femme, 13 ans (11/05/2011)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Malaise avec perte de connaissance initiale</a:t>
            </a:r>
            <a:r>
              <a:rPr lang="fr-FR" sz="1600">
                <a:latin typeface="Calibri" panose="020F0502020204030204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Hypothèses de régulation médicale</a:t>
            </a:r>
            <a:r>
              <a:rPr lang="fr-FR" sz="1600">
                <a:latin typeface="Calibri" panose="020F0502020204030204"/>
              </a:rPr>
              <a:t> : PB32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0906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>
                <a:solidFill>
                  <a:srgbClr val="155891"/>
                </a:solidFill>
              </a:rPr>
              <a:t>2</a:t>
            </a:r>
            <a:r>
              <a:rPr lang="fr-FR" sz="2800" b="1">
                <a:solidFill>
                  <a:srgbClr val="155891"/>
                </a:solidFill>
              </a:rPr>
              <a:t> – Alice et Grégoire NORMAND – RS-URL</a:t>
            </a:r>
            <a:endParaRPr lang="fr-FR" altLang="fr-FR" sz="280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6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92C001-99D9-C083-8C74-9D7655158C50}"/>
              </a:ext>
            </a:extLst>
          </p:cNvPr>
          <p:cNvSpPr txBox="1"/>
          <p:nvPr/>
        </p:nvSpPr>
        <p:spPr>
          <a:xfrm>
            <a:off x="1473355" y="1187986"/>
            <a:ext cx="462264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>
                <a:latin typeface="Calibri" panose="020F0502020204030204"/>
              </a:rPr>
              <a:t>fr.health.samu440.patient.DRFR154402413800236.2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>
              <a:latin typeface="Calibri" panose="020F0502020204030204"/>
            </a:endParaRPr>
          </a:p>
          <a:p>
            <a:pPr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>
                <a:latin typeface="Calibri" panose="020F0502020204030204"/>
              </a:rPr>
              <a:t>Bilan</a:t>
            </a:r>
          </a:p>
          <a:p>
            <a:pPr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656184-B4AD-A61D-8541-CCA19B4AEF39}"/>
              </a:ext>
            </a:extLst>
          </p:cNvPr>
          <p:cNvSpPr/>
          <p:nvPr/>
        </p:nvSpPr>
        <p:spPr>
          <a:xfrm>
            <a:off x="527051" y="1187986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05a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B3C858B-71A1-FE4B-491F-67482D08928C}"/>
              </a:ext>
            </a:extLst>
          </p:cNvPr>
          <p:cNvSpPr txBox="1"/>
          <p:nvPr/>
        </p:nvSpPr>
        <p:spPr>
          <a:xfrm>
            <a:off x="7411170" y="1187986"/>
            <a:ext cx="478083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>
                <a:latin typeface="Calibri" panose="020F0502020204030204"/>
              </a:rPr>
              <a:t>fr.health.samu440.patient.DRFR154402413800236.1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>
                <a:latin typeface="Calibri" panose="020F0502020204030204"/>
              </a:rPr>
              <a:t>Bilan</a:t>
            </a:r>
          </a:p>
          <a:p>
            <a:pPr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  <a:p>
            <a:pPr>
              <a:defRPr/>
            </a:pPr>
            <a:endParaRPr lang="fr-FR" sz="160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148FDA-90BC-2CD1-43B1-D3C177DCDC82}"/>
              </a:ext>
            </a:extLst>
          </p:cNvPr>
          <p:cNvSpPr/>
          <p:nvPr/>
        </p:nvSpPr>
        <p:spPr>
          <a:xfrm>
            <a:off x="6492577" y="1187986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05</a:t>
            </a:r>
            <a:r>
              <a:rPr lang="fr-FR" sz="1600" b="1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b</a:t>
            </a: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4EE83A6-9D39-735C-3888-BB41B23FEE80}"/>
              </a:ext>
            </a:extLst>
          </p:cNvPr>
          <p:cNvSpPr txBox="1"/>
          <p:nvPr/>
        </p:nvSpPr>
        <p:spPr>
          <a:xfrm>
            <a:off x="1473353" y="3797259"/>
            <a:ext cx="462264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>
                <a:latin typeface="Calibri" panose="020F0502020204030204"/>
              </a:rPr>
              <a:t>fr.health.samu440.patient.DRFR154402413800236.2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>
              <a:latin typeface="Calibri" panose="020F0502020204030204"/>
            </a:endParaRPr>
          </a:p>
          <a:p>
            <a:pPr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>
                <a:latin typeface="Calibri" panose="020F0502020204030204"/>
              </a:rPr>
              <a:t>Prescription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</a:t>
            </a:r>
            <a:endParaRPr lang="fr-FR" sz="1600"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95E865E-73EA-DAFE-8EB0-7F39DA6ED10F}"/>
              </a:ext>
            </a:extLst>
          </p:cNvPr>
          <p:cNvSpPr/>
          <p:nvPr/>
        </p:nvSpPr>
        <p:spPr>
          <a:xfrm>
            <a:off x="527051" y="3797259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09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2E4C447-FD00-13F8-B8B1-197768BDAB69}"/>
              </a:ext>
            </a:extLst>
          </p:cNvPr>
          <p:cNvSpPr txBox="1"/>
          <p:nvPr/>
        </p:nvSpPr>
        <p:spPr>
          <a:xfrm>
            <a:off x="6492577" y="3797259"/>
            <a:ext cx="555548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>
                <a:latin typeface="Calibri" panose="020F0502020204030204"/>
              </a:rPr>
              <a:t>Identité</a:t>
            </a: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</a:t>
            </a:r>
            <a:endParaRPr lang="fr-FR" sz="160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>
                <a:latin typeface="Calibri" panose="020F0502020204030204"/>
              </a:rPr>
              <a:t>Carte Vitale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>
                <a:latin typeface="Calibri" panose="020F0502020204030204"/>
              </a:rPr>
              <a:t>ECG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</p:txBody>
      </p:sp>
    </p:spTree>
    <p:extLst>
      <p:ext uri="{BB962C8B-B14F-4D97-AF65-F5344CB8AC3E}">
        <p14:creationId xmlns:p14="http://schemas.microsoft.com/office/powerpoint/2010/main" val="2351706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>
                <a:solidFill>
                  <a:srgbClr val="155891"/>
                </a:solidFill>
              </a:rPr>
              <a:t>3 – Alice et Grégoire NORMAND - RS-EDA-MAJ</a:t>
            </a:r>
            <a:endParaRPr lang="fr-FR" altLang="fr-FR" sz="280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7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E031BC-EEC0-9B7A-6FCA-724521D2C387}"/>
              </a:ext>
            </a:extLst>
          </p:cNvPr>
          <p:cNvSpPr/>
          <p:nvPr/>
        </p:nvSpPr>
        <p:spPr>
          <a:xfrm>
            <a:off x="527051" y="1210176"/>
            <a:ext cx="771397" cy="4921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A15768B-65A4-FBC8-3415-D7D17D887F8C}"/>
              </a:ext>
            </a:extLst>
          </p:cNvPr>
          <p:cNvSpPr txBox="1"/>
          <p:nvPr/>
        </p:nvSpPr>
        <p:spPr>
          <a:xfrm>
            <a:off x="1535264" y="1214328"/>
            <a:ext cx="351702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Priorité de régulation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latin typeface="Calibri" panose="020F0502020204030204"/>
              </a:rPr>
              <a:t>Etat du dossier : Actif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56E4EDE-155E-ECC0-8547-ED5738B5500F}"/>
              </a:ext>
            </a:extLst>
          </p:cNvPr>
          <p:cNvSpPr txBox="1"/>
          <p:nvPr/>
        </p:nvSpPr>
        <p:spPr>
          <a:xfrm>
            <a:off x="1541221" y="1823451"/>
            <a:ext cx="25781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Patient 1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FA33CF0-7D1F-D0EC-D985-962BACDCBD02}"/>
              </a:ext>
            </a:extLst>
          </p:cNvPr>
          <p:cNvSpPr txBox="1"/>
          <p:nvPr/>
        </p:nvSpPr>
        <p:spPr>
          <a:xfrm>
            <a:off x="1535263" y="2115500"/>
            <a:ext cx="51377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Poids : 44 kg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Taille : 155 cm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E6B268E-B4E7-FCD1-9003-E968790BC796}"/>
              </a:ext>
            </a:extLst>
          </p:cNvPr>
          <p:cNvSpPr txBox="1"/>
          <p:nvPr/>
        </p:nvSpPr>
        <p:spPr>
          <a:xfrm>
            <a:off x="1535263" y="4770210"/>
            <a:ext cx="462539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Prise par le médecin, Pierre Castet, à 18h20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Se plaint de difficulté respiratoire et de maux de tête.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Hospitalisations antérieures pour crises d'asthme sévères (dernière en octobre 2023).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Allergies connues : pollen, acariens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14F3440-84E4-D790-BEB9-18FA18A6AE90}"/>
              </a:ext>
            </a:extLst>
          </p:cNvPr>
          <p:cNvSpPr txBox="1"/>
          <p:nvPr/>
        </p:nvSpPr>
        <p:spPr>
          <a:xfrm>
            <a:off x="1535263" y="4435989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Observation médicale du patient n°2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FA6D6AB-B1DD-8BC4-A0E2-45C386F223CD}"/>
              </a:ext>
            </a:extLst>
          </p:cNvPr>
          <p:cNvSpPr txBox="1"/>
          <p:nvPr/>
        </p:nvSpPr>
        <p:spPr>
          <a:xfrm>
            <a:off x="3435922" y="1823451"/>
            <a:ext cx="59964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Patient 2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23E7FBC-22CA-1826-0C50-BE01F011BE50}"/>
              </a:ext>
            </a:extLst>
          </p:cNvPr>
          <p:cNvSpPr txBox="1"/>
          <p:nvPr/>
        </p:nvSpPr>
        <p:spPr>
          <a:xfrm>
            <a:off x="3435922" y="2094261"/>
            <a:ext cx="50522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Poids : 34 kg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Taille : 143 cm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AF5CAD0-52BF-CE50-AEF5-5DD3FF8B68D5}"/>
              </a:ext>
            </a:extLst>
          </p:cNvPr>
          <p:cNvSpPr txBox="1"/>
          <p:nvPr/>
        </p:nvSpPr>
        <p:spPr>
          <a:xfrm>
            <a:off x="1535262" y="3071519"/>
            <a:ext cx="456073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Prise par le médecin, Pierre Castet, à 18h21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Enfant conscient, légèrement somnolent, se plaignant de maux de tête et de nausées.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Légère confusion, répond correctement aux questions simples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9FCD29D-C8C4-EF65-0754-393904A72326}"/>
              </a:ext>
            </a:extLst>
          </p:cNvPr>
          <p:cNvSpPr txBox="1"/>
          <p:nvPr/>
        </p:nvSpPr>
        <p:spPr>
          <a:xfrm>
            <a:off x="1535263" y="2758109"/>
            <a:ext cx="59964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Observation médicale du patient n°1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92C001-99D9-C083-8C74-9D7655158C50}"/>
              </a:ext>
            </a:extLst>
          </p:cNvPr>
          <p:cNvSpPr txBox="1"/>
          <p:nvPr/>
        </p:nvSpPr>
        <p:spPr>
          <a:xfrm>
            <a:off x="7393796" y="5054681"/>
            <a:ext cx="388851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Etat du dossier : </a:t>
            </a:r>
            <a:r>
              <a:rPr lang="fr-FR" sz="1600">
                <a:latin typeface="Calibri" panose="020F0502020204030204"/>
              </a:rPr>
              <a:t>Clôturé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656184-B4AD-A61D-8541-CCA19B4AEF39}"/>
              </a:ext>
            </a:extLst>
          </p:cNvPr>
          <p:cNvSpPr/>
          <p:nvPr/>
        </p:nvSpPr>
        <p:spPr>
          <a:xfrm>
            <a:off x="6471881" y="5033066"/>
            <a:ext cx="771397" cy="11281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16</a:t>
            </a: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6D95AE-A191-212E-D490-FFAB5009978B}"/>
              </a:ext>
            </a:extLst>
          </p:cNvPr>
          <p:cNvSpPr txBox="1"/>
          <p:nvPr/>
        </p:nvSpPr>
        <p:spPr>
          <a:xfrm>
            <a:off x="7394786" y="1223590"/>
            <a:ext cx="4584045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Professionnel de santé qui prend la décision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Fabrice BOUILET, médecin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Patient 1 : </a:t>
            </a:r>
            <a:r>
              <a:rPr lang="fr-FR" sz="1600">
                <a:latin typeface="Calibri" panose="020F0502020204030204"/>
              </a:rPr>
              <a:t>le 18:05/24 à 18h37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décision : </a:t>
            </a:r>
            <a:r>
              <a:rPr lang="fr-FR" sz="1600">
                <a:latin typeface="Calibri" panose="020F0502020204030204"/>
              </a:rPr>
              <a:t>PASPLUS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>
              <a:latin typeface="Calibri" panose="020F0502020204030204"/>
            </a:endParaRPr>
          </a:p>
          <a:p>
            <a:pPr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Patient 2 : </a:t>
            </a:r>
            <a:r>
              <a:rPr lang="fr-FR" sz="1600">
                <a:latin typeface="Calibri" panose="020F0502020204030204"/>
              </a:rPr>
              <a:t>le 18/05/24 à 18h36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décision : </a:t>
            </a:r>
            <a:r>
              <a:rPr lang="fr-FR" sz="1600">
                <a:latin typeface="Calibri" panose="020F0502020204030204"/>
              </a:rPr>
              <a:t>ORIENT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ressource : </a:t>
            </a:r>
            <a:r>
              <a:rPr lang="fr-FR" sz="1600">
                <a:latin typeface="Calibri" panose="020F0502020204030204"/>
              </a:rPr>
              <a:t>SIS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Transport médicalisé :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d’orientation : </a:t>
            </a:r>
            <a:r>
              <a:rPr lang="fr-FR" sz="1600">
                <a:latin typeface="Calibri" panose="020F0502020204030204"/>
              </a:rPr>
              <a:t>Urgences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7EF7F7B-684D-7BB0-DCFF-582DC0E4812E}"/>
              </a:ext>
            </a:extLst>
          </p:cNvPr>
          <p:cNvSpPr/>
          <p:nvPr/>
        </p:nvSpPr>
        <p:spPr>
          <a:xfrm>
            <a:off x="6471881" y="1206023"/>
            <a:ext cx="771397" cy="34213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10</a:t>
            </a: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1327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>
                <a:solidFill>
                  <a:srgbClr val="155891"/>
                </a:solidFill>
              </a:rPr>
              <a:t>4 – Grégoire NORMAND – RS-RPIS</a:t>
            </a:r>
            <a:endParaRPr lang="fr-FR" altLang="fr-FR" sz="280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8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3D0FD91-4747-9B9A-31DB-3B9CC9BBC1BF}"/>
              </a:ext>
            </a:extLst>
          </p:cNvPr>
          <p:cNvSpPr/>
          <p:nvPr/>
        </p:nvSpPr>
        <p:spPr>
          <a:xfrm>
            <a:off x="527051" y="1210176"/>
            <a:ext cx="771397" cy="4921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1</a:t>
            </a:r>
            <a:r>
              <a:rPr lang="fr-FR" sz="1600" b="1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5</a:t>
            </a: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2574C49-AE06-4395-2CD8-9D88C4055D1E}"/>
              </a:ext>
            </a:extLst>
          </p:cNvPr>
          <p:cNvSpPr txBox="1"/>
          <p:nvPr/>
        </p:nvSpPr>
        <p:spPr>
          <a:xfrm>
            <a:off x="1541222" y="1573056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SAMU 44 engage un SMUR général</a:t>
            </a: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régule la mission SMUR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DRM est créé le 18/05/2024 à 18h15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La décision d’intervention est prise à 18h19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juridique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440000289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B56A3E-0756-756F-088B-128F674BF0B8}"/>
              </a:ext>
            </a:extLst>
          </p:cNvPr>
          <p:cNvSpPr txBox="1"/>
          <p:nvPr/>
        </p:nvSpPr>
        <p:spPr>
          <a:xfrm>
            <a:off x="1541222" y="1223368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Evènement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C714239-1F62-347E-D7FF-CED99433B71E}"/>
              </a:ext>
            </a:extLst>
          </p:cNvPr>
          <p:cNvSpPr txBox="1"/>
          <p:nvPr/>
        </p:nvSpPr>
        <p:spPr>
          <a:xfrm>
            <a:off x="1541222" y="3687588"/>
            <a:ext cx="516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Circonstances : Fuite de Gaz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Motif de recours : Malaise avec perte de connaissance initiale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Niveau de médicalisation initial : Médicalisé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D5E77FF-5D6F-FF8F-2D6A-012571B9A5D5}"/>
              </a:ext>
            </a:extLst>
          </p:cNvPr>
          <p:cNvSpPr txBox="1"/>
          <p:nvPr/>
        </p:nvSpPr>
        <p:spPr>
          <a:xfrm>
            <a:off x="1541222" y="3346575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Régulation médicale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7727FE6-A793-3791-F21E-71B82D0257CA}"/>
              </a:ext>
            </a:extLst>
          </p:cNvPr>
          <p:cNvSpPr txBox="1"/>
          <p:nvPr/>
        </p:nvSpPr>
        <p:spPr>
          <a:xfrm>
            <a:off x="6944647" y="1543821"/>
            <a:ext cx="51606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Homme, né le 03/11/2013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résidence : 44018 Bouaye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C6CE229-F6FB-F1D1-4475-913218807900}"/>
              </a:ext>
            </a:extLst>
          </p:cNvPr>
          <p:cNvSpPr txBox="1"/>
          <p:nvPr/>
        </p:nvSpPr>
        <p:spPr>
          <a:xfrm>
            <a:off x="6944647" y="122899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8432F94-E7BA-E5B9-171F-EB16292D63BC}"/>
              </a:ext>
            </a:extLst>
          </p:cNvPr>
          <p:cNvSpPr txBox="1"/>
          <p:nvPr/>
        </p:nvSpPr>
        <p:spPr>
          <a:xfrm>
            <a:off x="1541222" y="5075694"/>
            <a:ext cx="516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lieu d’intervention : L01.01.01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l'intervention : 44018 Bouaye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Composition de l'équipage : Médecin, infirmier, ambulancier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 principal SMUR : PB32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EA6D1BF-BA2F-55E4-ED2A-1D5E7B8D8146}"/>
              </a:ext>
            </a:extLst>
          </p:cNvPr>
          <p:cNvSpPr txBox="1"/>
          <p:nvPr/>
        </p:nvSpPr>
        <p:spPr>
          <a:xfrm>
            <a:off x="1541222" y="4726006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Intervention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063B603-D54B-EE3D-C7AE-FDAE34341CEA}"/>
              </a:ext>
            </a:extLst>
          </p:cNvPr>
          <p:cNvSpPr txBox="1"/>
          <p:nvPr/>
        </p:nvSpPr>
        <p:spPr>
          <a:xfrm>
            <a:off x="6944647" y="2623838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 la base SMUR : 18h21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sur les lieux de l’intervention : 18h32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des lieux de l’intervention : 18h44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à destination : 18h55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isponibilité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l’équipe : 19h05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R</a:t>
            </a:r>
            <a:r>
              <a:rPr kumimoji="0" lang="fr-FR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etour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à la base SMUR : 19h16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68D08C1-801F-3689-7CB4-B07AFBA193D1}"/>
              </a:ext>
            </a:extLst>
          </p:cNvPr>
          <p:cNvSpPr txBox="1"/>
          <p:nvPr/>
        </p:nvSpPr>
        <p:spPr>
          <a:xfrm>
            <a:off x="6944647" y="227415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Statuts des horaires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EE7D45F-5515-294F-46BF-C1FED3707A70}"/>
              </a:ext>
            </a:extLst>
          </p:cNvPr>
          <p:cNvSpPr txBox="1"/>
          <p:nvPr/>
        </p:nvSpPr>
        <p:spPr>
          <a:xfrm>
            <a:off x="6944647" y="4768045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devenir du patient : TEMP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Pays de destination : FR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Catégorie de l'établissement de destination : 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d'activité de soins de l'unité fonctionnelle : 142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Avec un VSAV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52F9ABE-478E-58D7-F5C8-78426C4E0BAB}"/>
              </a:ext>
            </a:extLst>
          </p:cNvPr>
          <p:cNvSpPr txBox="1"/>
          <p:nvPr/>
        </p:nvSpPr>
        <p:spPr>
          <a:xfrm>
            <a:off x="6944647" y="4418357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 d’orientation</a:t>
            </a:r>
          </a:p>
        </p:txBody>
      </p:sp>
    </p:spTree>
    <p:extLst>
      <p:ext uri="{BB962C8B-B14F-4D97-AF65-F5344CB8AC3E}">
        <p14:creationId xmlns:p14="http://schemas.microsoft.com/office/powerpoint/2010/main" val="823607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>
                <a:solidFill>
                  <a:srgbClr val="155891"/>
                </a:solidFill>
              </a:rPr>
              <a:t>4</a:t>
            </a:r>
            <a:r>
              <a:rPr lang="fr-FR" sz="2800" b="1">
                <a:solidFill>
                  <a:srgbClr val="155891"/>
                </a:solidFill>
              </a:rPr>
              <a:t> – Alice NORMAND – RS-RPIS</a:t>
            </a:r>
            <a:endParaRPr lang="fr-FR" altLang="fr-FR" sz="280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9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3D0FD91-4747-9B9A-31DB-3B9CC9BBC1BF}"/>
              </a:ext>
            </a:extLst>
          </p:cNvPr>
          <p:cNvSpPr/>
          <p:nvPr/>
        </p:nvSpPr>
        <p:spPr>
          <a:xfrm>
            <a:off x="527051" y="1210176"/>
            <a:ext cx="771397" cy="4921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15b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2574C49-AE06-4395-2CD8-9D88C4055D1E}"/>
              </a:ext>
            </a:extLst>
          </p:cNvPr>
          <p:cNvSpPr txBox="1"/>
          <p:nvPr/>
        </p:nvSpPr>
        <p:spPr>
          <a:xfrm>
            <a:off x="1541222" y="1573056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SAMU 44 engage un SMUR général</a:t>
            </a: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régule la mission SMUR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DRM est créé le 18/05/2024 à 18h15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La décision d’intervention est prise à 18h19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juridique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440000289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B56A3E-0756-756F-088B-128F674BF0B8}"/>
              </a:ext>
            </a:extLst>
          </p:cNvPr>
          <p:cNvSpPr txBox="1"/>
          <p:nvPr/>
        </p:nvSpPr>
        <p:spPr>
          <a:xfrm>
            <a:off x="1541222" y="1223368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Evènement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C714239-1F62-347E-D7FF-CED99433B71E}"/>
              </a:ext>
            </a:extLst>
          </p:cNvPr>
          <p:cNvSpPr txBox="1"/>
          <p:nvPr/>
        </p:nvSpPr>
        <p:spPr>
          <a:xfrm>
            <a:off x="1541222" y="3687588"/>
            <a:ext cx="516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Circonstances : Fuite de Gaz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Motif de recours : Malaise avec perte de connaissance initiale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Niveau de médicalisation initial : Médicalisé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D5E77FF-5D6F-FF8F-2D6A-012571B9A5D5}"/>
              </a:ext>
            </a:extLst>
          </p:cNvPr>
          <p:cNvSpPr txBox="1"/>
          <p:nvPr/>
        </p:nvSpPr>
        <p:spPr>
          <a:xfrm>
            <a:off x="1541222" y="3346575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Régulation médicale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7727FE6-A793-3791-F21E-71B82D0257CA}"/>
              </a:ext>
            </a:extLst>
          </p:cNvPr>
          <p:cNvSpPr txBox="1"/>
          <p:nvPr/>
        </p:nvSpPr>
        <p:spPr>
          <a:xfrm>
            <a:off x="6944647" y="1543821"/>
            <a:ext cx="51606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Femme, née le 2011-05-11</a:t>
            </a:r>
          </a:p>
          <a:p>
            <a:pPr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résidence : 44018 Bouaye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C6CE229-F6FB-F1D1-4475-913218807900}"/>
              </a:ext>
            </a:extLst>
          </p:cNvPr>
          <p:cNvSpPr txBox="1"/>
          <p:nvPr/>
        </p:nvSpPr>
        <p:spPr>
          <a:xfrm>
            <a:off x="6944647" y="122899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8432F94-E7BA-E5B9-171F-EB16292D63BC}"/>
              </a:ext>
            </a:extLst>
          </p:cNvPr>
          <p:cNvSpPr txBox="1"/>
          <p:nvPr/>
        </p:nvSpPr>
        <p:spPr>
          <a:xfrm>
            <a:off x="1541222" y="5075694"/>
            <a:ext cx="516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lieu d’intervention : L01.01.01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l'intervention : 44018 Bouaye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Composition de l'équipage : Médecin, infirmier, ambulancier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 principal SMUR : PB32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EA6D1BF-BA2F-55E4-ED2A-1D5E7B8D8146}"/>
              </a:ext>
            </a:extLst>
          </p:cNvPr>
          <p:cNvSpPr txBox="1"/>
          <p:nvPr/>
        </p:nvSpPr>
        <p:spPr>
          <a:xfrm>
            <a:off x="1541222" y="4726006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Intervention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063B603-D54B-EE3D-C7AE-FDAE34341CEA}"/>
              </a:ext>
            </a:extLst>
          </p:cNvPr>
          <p:cNvSpPr txBox="1"/>
          <p:nvPr/>
        </p:nvSpPr>
        <p:spPr>
          <a:xfrm>
            <a:off x="6944647" y="2623838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 la base SMUR : 18h21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sur les lieux de l’intervention : 18h32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des lieux de l’intervention : 18h44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à destination : 18h55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isponibilité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l’équipe : 19h05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R</a:t>
            </a:r>
            <a:r>
              <a:rPr kumimoji="0" lang="fr-FR" sz="1600" b="0" i="0" u="none" strike="noStrike" kern="120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etour</a:t>
            </a: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à la base SMUR : 19h16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68D08C1-801F-3689-7CB4-B07AFBA193D1}"/>
              </a:ext>
            </a:extLst>
          </p:cNvPr>
          <p:cNvSpPr txBox="1"/>
          <p:nvPr/>
        </p:nvSpPr>
        <p:spPr>
          <a:xfrm>
            <a:off x="6944647" y="227415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Statuts des horaires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EE7D45F-5515-294F-46BF-C1FED3707A70}"/>
              </a:ext>
            </a:extLst>
          </p:cNvPr>
          <p:cNvSpPr txBox="1"/>
          <p:nvPr/>
        </p:nvSpPr>
        <p:spPr>
          <a:xfrm>
            <a:off x="6944647" y="4768045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devenir du patient : TEMP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Pays de destination : FR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Catégorie de l'établissement de destination : 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d'activité de soins de l'unité fonctionnelle : 142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Avec un VSAV</a:t>
            </a:r>
            <a:endParaRPr kumimoji="0" lang="fr-FR" sz="16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52F9ABE-478E-58D7-F5C8-78426C4E0BAB}"/>
              </a:ext>
            </a:extLst>
          </p:cNvPr>
          <p:cNvSpPr txBox="1"/>
          <p:nvPr/>
        </p:nvSpPr>
        <p:spPr>
          <a:xfrm>
            <a:off x="6944647" y="4418357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 d’orientation</a:t>
            </a:r>
          </a:p>
        </p:txBody>
      </p:sp>
    </p:spTree>
    <p:extLst>
      <p:ext uri="{BB962C8B-B14F-4D97-AF65-F5344CB8AC3E}">
        <p14:creationId xmlns:p14="http://schemas.microsoft.com/office/powerpoint/2010/main" val="672260285"/>
      </p:ext>
    </p:extLst>
  </p:cSld>
  <p:clrMapOvr>
    <a:masterClrMapping/>
  </p:clrMapOvr>
</p:sld>
</file>

<file path=ppt/theme/theme1.xml><?xml version="1.0" encoding="utf-8"?>
<a:theme xmlns:a="http://schemas.openxmlformats.org/drawingml/2006/main" name="ANS_THEME STANDARD_V1.0">
  <a:themeElements>
    <a:clrScheme name="ASIP_COULEURS STANDARD_V1.0">
      <a:dk1>
        <a:srgbClr val="000000"/>
      </a:dk1>
      <a:lt1>
        <a:srgbClr val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NS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2.0.potx" id="{D8FDDE08-2B4F-4D3E-AD7C-29C45F95A15B}" vid="{56EDC3C5-EF44-4DCF-B904-FD91458B2BB2}"/>
    </a:ext>
  </a:extLst>
</a:theme>
</file>

<file path=ppt/theme/theme3.xml><?xml version="1.0" encoding="utf-8"?>
<a:theme xmlns:a="http://schemas.openxmlformats.org/drawingml/2006/main" name="2_ANS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2.0.potx" id="{D8FDDE08-2B4F-4D3E-AD7C-29C45F95A15B}" vid="{56EDC3C5-EF44-4DCF-B904-FD91458B2BB2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ASIP_COULEURS STANDARD_V1.0">
    <a:dk1>
      <a:sysClr val="windowText" lastClr="000000"/>
    </a:dk1>
    <a:lt1>
      <a:sysClr val="window" lastClr="FFFFFF"/>
    </a:lt1>
    <a:dk2>
      <a:srgbClr val="006AB2"/>
    </a:dk2>
    <a:lt2>
      <a:srgbClr val="C7C0BA"/>
    </a:lt2>
    <a:accent1>
      <a:srgbClr val="00A1E0"/>
    </a:accent1>
    <a:accent2>
      <a:srgbClr val="95C23D"/>
    </a:accent2>
    <a:accent3>
      <a:srgbClr val="F7D700"/>
    </a:accent3>
    <a:accent4>
      <a:srgbClr val="FF9900"/>
    </a:accent4>
    <a:accent5>
      <a:srgbClr val="E94190"/>
    </a:accent5>
    <a:accent6>
      <a:srgbClr val="B51621"/>
    </a:accent6>
    <a:hlink>
      <a:srgbClr val="00A1E0"/>
    </a:hlink>
    <a:folHlink>
      <a:srgbClr val="E2001A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odificateurAlfresco xmlns="f6ca01e7-bd19-41f1-999c-e032ef5104c3" xsi:nil="true"/>
    <_ip_UnifiedCompliancePolicyUIAction xmlns="http://schemas.microsoft.com/sharepoint/v3" xsi:nil="true"/>
    <f8b6baa267c0456bbf6a8d18c49a130b xmlns="f6ca01e7-bd19-41f1-999c-e032ef5104c3">
      <Terms xmlns="http://schemas.microsoft.com/office/infopath/2007/PartnerControls"/>
    </f8b6baa267c0456bbf6a8d18c49a130b>
    <eef0f6fc4ed046399a9d01fd3a7d6a6a xmlns="f6ca01e7-bd19-41f1-999c-e032ef5104c3">
      <Terms xmlns="http://schemas.microsoft.com/office/infopath/2007/PartnerControls"/>
    </eef0f6fc4ed046399a9d01fd3a7d6a6a>
    <Référence_x0020_Bon_x0020_de_x0020_Commande xmlns="f6ca01e7-bd19-41f1-999c-e032ef5104c3" xsi:nil="true"/>
    <Référence_x0020_Documentaire xmlns="f6ca01e7-bd19-41f1-999c-e032ef5104c3" xsi:nil="true"/>
    <Chantier xmlns="f6ca01e7-bd19-41f1-999c-e032ef5104c3" xsi:nil="true"/>
    <p671c8df16a44846939d278d4958f62c xmlns="f6ca01e7-bd19-41f1-999c-e032ef5104c3">
      <Terms xmlns="http://schemas.microsoft.com/office/infopath/2007/PartnerControls"/>
    </p671c8df16a44846939d278d4958f62c>
    <Durée_x0020_d_x0027_Utilité_x0020_Administrative_x0020__x0028_DUA_x0029_ xmlns="f6ca01e7-bd19-41f1-999c-e032ef5104c3" xsi:nil="true"/>
    <Environnement xmlns="f6ca01e7-bd19-41f1-999c-e032ef5104c3" xsi:nil="true"/>
    <b2804ef99be44b9e8166e80a6c2eb9f1 xmlns="f6ca01e7-bd19-41f1-999c-e032ef5104c3">
      <Terms xmlns="http://schemas.microsoft.com/office/infopath/2007/PartnerControls"/>
    </b2804ef99be44b9e8166e80a6c2eb9f1>
    <_ExtendedDescription xmlns="http://schemas.microsoft.com/sharepoint/v3" xsi:nil="true"/>
    <mc4aa6e782e045f6bb87dab01c971b56 xmlns="f6ca01e7-bd19-41f1-999c-e032ef5104c3">
      <Terms xmlns="http://schemas.microsoft.com/office/infopath/2007/PartnerControls"/>
    </mc4aa6e782e045f6bb87dab01c971b56>
    <_ip_UnifiedCompliancePolicyProperties xmlns="http://schemas.microsoft.com/sharepoint/v3" xsi:nil="true"/>
    <m312bc62cb0243b6a873cbbf4dace6b2 xmlns="f6ca01e7-bd19-41f1-999c-e032ef5104c3">
      <Terms xmlns="http://schemas.microsoft.com/office/infopath/2007/PartnerControls"/>
    </m312bc62cb0243b6a873cbbf4dace6b2>
    <b084a4cb34a444d7969136255594d2f3 xmlns="f6ca01e7-bd19-41f1-999c-e032ef5104c3">
      <Terms xmlns="http://schemas.microsoft.com/office/infopath/2007/PartnerControls"/>
    </b084a4cb34a444d7969136255594d2f3>
    <CreateurAlfresco xmlns="f6ca01e7-bd19-41f1-999c-e032ef5104c3" xsi:nil="true"/>
    <g30fb2d8061a4d40b63138f91c1a832e xmlns="f6ca01e7-bd19-41f1-999c-e032ef5104c3">
      <Terms xmlns="http://schemas.microsoft.com/office/infopath/2007/PartnerControls"/>
    </g30fb2d8061a4d40b63138f91c1a832e>
    <lcf76f155ced4ddcb4097134ff3c332f xmlns="1720d4e8-2b1e-4bd1-aad5-1b4debf9b56d">
      <Terms xmlns="http://schemas.microsoft.com/office/infopath/2007/PartnerControls"/>
    </lcf76f155ced4ddcb4097134ff3c332f>
    <m9a76db3058146ae844db6599c9d7036 xmlns="f6ca01e7-bd19-41f1-999c-e032ef5104c3">
      <Terms xmlns="http://schemas.microsoft.com/office/infopath/2007/PartnerControls"/>
    </m9a76db3058146ae844db6599c9d7036>
    <Ticket_x0020_Changement xmlns="f6ca01e7-bd19-41f1-999c-e032ef5104c3" xsi:nil="true"/>
    <TaxCatchAll xmlns="f6ca01e7-bd19-41f1-999c-e032ef5104c3" xsi:nil="true"/>
    <l0a6b4600f484920bbceae0813174244 xmlns="f6ca01e7-bd19-41f1-999c-e032ef5104c3">
      <Terms xmlns="http://schemas.microsoft.com/office/infopath/2007/PartnerControls"/>
    </l0a6b4600f484920bbceae0813174244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- Suivi de projet" ma:contentTypeID="0x010100333226B5D6902549BFE4A72F45A4400B0100E98F8C089710A74CA077FC6D601326A8" ma:contentTypeVersion="53" ma:contentTypeDescription="Type de contenu - Documentation de suivi de projet" ma:contentTypeScope="" ma:versionID="600a335fd167462401d87ef457d3b003">
  <xsd:schema xmlns:xsd="http://www.w3.org/2001/XMLSchema" xmlns:xs="http://www.w3.org/2001/XMLSchema" xmlns:p="http://schemas.microsoft.com/office/2006/metadata/properties" xmlns:ns1="http://schemas.microsoft.com/sharepoint/v3" xmlns:ns2="f6ca01e7-bd19-41f1-999c-e032ef5104c3" xmlns:ns3="1720d4e8-2b1e-4bd1-aad5-1b4debf9b56d" targetNamespace="http://schemas.microsoft.com/office/2006/metadata/properties" ma:root="true" ma:fieldsID="ded3e4a82f203abf49fb761d03e7c607" ns1:_="" ns2:_="" ns3:_="">
    <xsd:import namespace="http://schemas.microsoft.com/sharepoint/v3"/>
    <xsd:import namespace="f6ca01e7-bd19-41f1-999c-e032ef5104c3"/>
    <xsd:import namespace="1720d4e8-2b1e-4bd1-aad5-1b4debf9b56d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m312bc62cb0243b6a873cbbf4dace6b2" minOccurs="0"/>
                <xsd:element ref="ns2:p671c8df16a44846939d278d4958f62c" minOccurs="0"/>
                <xsd:element ref="ns2:b084a4cb34a444d7969136255594d2f3" minOccurs="0"/>
                <xsd:element ref="ns2:m9a76db3058146ae844db6599c9d7036" minOccurs="0"/>
                <xsd:element ref="ns2:CreateurAlfresco" minOccurs="0"/>
                <xsd:element ref="ns2:ModificateurAlfresco" minOccurs="0"/>
                <xsd:element ref="ns2:f8b6baa267c0456bbf6a8d18c49a130b" minOccurs="0"/>
                <xsd:element ref="ns2:l0a6b4600f484920bbceae0813174244" minOccurs="0"/>
                <xsd:element ref="ns2:b2804ef99be44b9e8166e80a6c2eb9f1" minOccurs="0"/>
                <xsd:element ref="ns2:eef0f6fc4ed046399a9d01fd3a7d6a6a" minOccurs="0"/>
                <xsd:element ref="ns2:Durée_x0020_d_x0027_Utilité_x0020_Administrative_x0020__x0028_DUA_x0029_" minOccurs="0"/>
                <xsd:element ref="ns2:Référence_x0020_Bon_x0020_de_x0020_Commande" minOccurs="0"/>
                <xsd:element ref="ns1:_ExtendedDescription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2:SharedWithUsers" minOccurs="0"/>
                <xsd:element ref="ns2:SharedWithDetails" minOccurs="0"/>
                <xsd:element ref="ns2:Référence_x0020_Documentaire" minOccurs="0"/>
                <xsd:element ref="ns2:Chantier" minOccurs="0"/>
                <xsd:element ref="ns2:mc4aa6e782e045f6bb87dab01c971b56" minOccurs="0"/>
                <xsd:element ref="ns2:g30fb2d8061a4d40b63138f91c1a832e" minOccurs="0"/>
                <xsd:element ref="ns3:lcf76f155ced4ddcb4097134ff3c332f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2:Ticket_x0020_Changement" minOccurs="0"/>
                <xsd:element ref="ns2:Environnement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ExtendedDescription" ma:index="30" nillable="true" ma:displayName="Description" ma:internalName="_ExtendedDescription">
      <xsd:simpleType>
        <xsd:restriction base="dms:Note">
          <xsd:maxLength value="255"/>
        </xsd:restriction>
      </xsd:simpleType>
    </xsd:element>
    <xsd:element name="_ip_UnifiedCompliancePolicyProperties" ma:index="49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50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a01e7-bd19-41f1-999c-e032ef5104c3" elementFormDefault="qualified">
    <xsd:import namespace="http://schemas.microsoft.com/office/2006/documentManagement/types"/>
    <xsd:import namespace="http://schemas.microsoft.com/office/infopath/2007/PartnerControls"/>
    <xsd:element name="TaxCatchAll" ma:index="5" nillable="true" ma:displayName="Taxonomy Catch All Column" ma:hidden="true" ma:list="{61f3ec5f-5a67-40e0-b5e0-e23b6b588f8b}" ma:internalName="TaxCatchAll" ma:showField="CatchAllData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6" nillable="true" ma:displayName="Taxonomy Catch All Column1" ma:hidden="true" ma:list="{61f3ec5f-5a67-40e0-b5e0-e23b6b588f8b}" ma:internalName="TaxCatchAllLabel" ma:readOnly="true" ma:showField="CatchAllDataLabel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312bc62cb0243b6a873cbbf4dace6b2" ma:index="8" nillable="true" ma:taxonomy="true" ma:internalName="m312bc62cb0243b6a873cbbf4dace6b2" ma:taxonomyFieldName="Projet" ma:displayName="Projet" ma:readOnly="false" ma:fieldId="{6312bc62-cb02-43b6-a873-cbbf4dace6b2}" ma:sspId="c4480557-28ee-4200-b705-f4b4ceb9c11a" ma:termSetId="207e172a-6847-42a8-b45e-d0bbb1e2340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671c8df16a44846939d278d4958f62c" ma:index="12" nillable="true" ma:taxonomy="true" ma:internalName="p671c8df16a44846939d278d4958f62c" ma:taxonomyFieldName="Direction_x0020__x002F__x0020_Service" ma:displayName="Direction / Service" ma:readOnly="false" ma:fieldId="{9671c8df-16a4-4846-939d-278d4958f62c}" ma:taxonomyMulti="true" ma:sspId="c4480557-28ee-4200-b705-f4b4ceb9c11a" ma:termSetId="06452e41-1966-4633-9fe1-38f9847c7dc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084a4cb34a444d7969136255594d2f3" ma:index="14" nillable="true" ma:taxonomy="true" ma:internalName="b084a4cb34a444d7969136255594d2f3" ma:taxonomyFieldName="Type_x0020_de_x0020_document_x0020_ANS" ma:displayName="Type de document ANS" ma:indexed="true" ma:default="" ma:fieldId="{b084a4cb-34a4-44d7-9691-36255594d2f3}" ma:sspId="c4480557-28ee-4200-b705-f4b4ceb9c11a" ma:termSetId="1275da89-553e-403a-abbb-5d47ef28975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9a76db3058146ae844db6599c9d7036" ma:index="16" nillable="true" ma:taxonomy="true" ma:internalName="m9a76db3058146ae844db6599c9d7036" ma:taxonomyFieldName="Classification" ma:displayName="Classification" ma:readOnly="false" ma:fieldId="{69a76db3-0581-46ae-844d-b6599c9d7036}" ma:sspId="c4480557-28ee-4200-b705-f4b4ceb9c11a" ma:termSetId="8feb0b63-8672-4f69-8e69-5df4ee99fa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reateurAlfresco" ma:index="18" nillable="true" ma:displayName="CreateurAlfresco" ma:default="" ma:internalName="CreateurAlfresco">
      <xsd:simpleType>
        <xsd:restriction base="dms:Text">
          <xsd:maxLength value="255"/>
        </xsd:restriction>
      </xsd:simpleType>
    </xsd:element>
    <xsd:element name="ModificateurAlfresco" ma:index="19" nillable="true" ma:displayName="ModificateurAlfresco" ma:default="" ma:internalName="ModificateurAlfresco">
      <xsd:simpleType>
        <xsd:restriction base="dms:Text">
          <xsd:maxLength value="255"/>
        </xsd:restriction>
      </xsd:simpleType>
    </xsd:element>
    <xsd:element name="f8b6baa267c0456bbf6a8d18c49a130b" ma:index="20" nillable="true" ma:taxonomy="true" ma:internalName="f8b6baa267c0456bbf6a8d18c49a130b" ma:taxonomyFieldName="Cat_x00e9_gorie_x0020_Documentaire" ma:displayName="Catégorie Documentaire" ma:readOnly="false" ma:fieldId="{f8b6baa2-67c0-456b-bf6a-8d18c49a130b}" ma:sspId="c4480557-28ee-4200-b705-f4b4ceb9c11a" ma:termSetId="5548a444-67a9-4fed-ab61-d9aae03cf8e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0a6b4600f484920bbceae0813174244" ma:index="22" nillable="true" ma:taxonomy="true" ma:internalName="l0a6b4600f484920bbceae0813174244" ma:taxonomyFieldName="Prestataire_x0028_s_x0029_" ma:displayName="Prestataire(s)" ma:fieldId="{50a6b460-0f48-4920-bbce-ae0813174244}" ma:taxonomyMulti="true" ma:sspId="c4480557-28ee-4200-b705-f4b4ceb9c11a" ma:termSetId="46ab08c7-aeb3-4684-9e81-fb4503d52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2804ef99be44b9e8166e80a6c2eb9f1" ma:index="24" nillable="true" ma:taxonomy="true" ma:internalName="b2804ef99be44b9e8166e80a6c2eb9f1" ma:taxonomyFieldName="Statut_x0020_du_x0020_document" ma:displayName="Statut du document" ma:default="" ma:fieldId="{b2804ef9-9be4-4b9e-8166-e80a6c2eb9f1}" ma:sspId="c4480557-28ee-4200-b705-f4b4ceb9c11a" ma:termSetId="57d84b5c-8637-4a53-9541-e98f138eeb7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ef0f6fc4ed046399a9d01fd3a7d6a6a" ma:index="26" nillable="true" ma:taxonomy="true" ma:internalName="eef0f6fc4ed046399a9d01fd3a7d6a6a" ma:taxonomyFieldName="Sort_x0020_Final_x0020__x0028_Archivage_x0029_1" ma:displayName="Sort Final (Archivage)" ma:indexed="true" ma:fieldId="{eef0f6fc-4ed0-4639-9a9d-01fd3a7d6a6a}" ma:sspId="c4480557-28ee-4200-b705-f4b4ceb9c11a" ma:termSetId="894a0867-9216-43ab-99c5-e7b2cbb034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urée_x0020_d_x0027_Utilité_x0020_Administrative_x0020__x0028_DUA_x0029_" ma:index="28" nillable="true" ma:displayName="Durée d'Utilité Administrative (DUA)" ma:internalName="Dur_x00e9_e_x0020_d_x0027_Utilit_x00e9__x0020_Administrative_x0020__x0028_DUA_x0029_" ma:percentage="FALSE">
      <xsd:simpleType>
        <xsd:restriction base="dms:Number"/>
      </xsd:simpleType>
    </xsd:element>
    <xsd:element name="Référence_x0020_Bon_x0020_de_x0020_Commande" ma:index="29" nillable="true" ma:displayName="Référence Bon de Commande" ma:indexed="true" ma:internalName="R_x00e9_f_x00e9_rence_x0020_Bon_x0020_de_x0020_Commande">
      <xsd:simpleType>
        <xsd:restriction base="dms:Text">
          <xsd:maxLength value="255"/>
        </xsd:restriction>
      </xsd:simpleType>
    </xsd:element>
    <xsd:element name="SharedWithUsers" ma:index="3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Référence_x0020_Documentaire" ma:index="37" nillable="true" ma:displayName="Référence Documentaire" ma:default="" ma:internalName="R_x00e9_f_x00e9_rence_x0020_Documentaire">
      <xsd:simpleType>
        <xsd:restriction base="dms:Text">
          <xsd:maxLength value="255"/>
        </xsd:restriction>
      </xsd:simpleType>
    </xsd:element>
    <xsd:element name="Chantier" ma:index="38" nillable="true" ma:displayName="Chantier" ma:default="" ma:internalName="Chantier">
      <xsd:simpleType>
        <xsd:restriction base="dms:Text">
          <xsd:maxLength value="255"/>
        </xsd:restriction>
      </xsd:simpleType>
    </xsd:element>
    <xsd:element name="mc4aa6e782e045f6bb87dab01c971b56" ma:index="39" nillable="true" ma:taxonomy="true" ma:internalName="mc4aa6e782e045f6bb87dab01c971b56" ma:taxonomyFieldName="Version_x0020_Applicative0" ma:displayName="Version Applicative" ma:default="" ma:fieldId="{6c4aa6e7-82e0-45f6-bb87-dab01c971b56}" ma:taxonomyMulti="true" ma:sspId="c4480557-28ee-4200-b705-f4b4ceb9c11a" ma:termSetId="3d1661bf-2cce-4a88-b69a-0a25d82a555a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g30fb2d8061a4d40b63138f91c1a832e" ma:index="41" nillable="true" ma:taxonomy="true" ma:internalName="g30fb2d8061a4d40b63138f91c1a832e" ma:taxonomyFieldName="March_x00e9_" ma:displayName="Marché" ma:readOnly="false" ma:fieldId="{030fb2d8-061a-4d40-b631-38f91c1a832e}" ma:sspId="c4480557-28ee-4200-b705-f4b4ceb9c11a" ma:termSetId="e41f313d-41ce-4da8-b34e-2b84036422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icket_x0020_Changement" ma:index="51" nillable="true" ma:displayName="Ticket Changement" ma:default="" ma:internalName="Ticket_x0020_Changement">
      <xsd:simpleType>
        <xsd:restriction base="dms:Text">
          <xsd:maxLength value="255"/>
        </xsd:restriction>
      </xsd:simpleType>
    </xsd:element>
    <xsd:element name="Environnement" ma:index="52" nillable="true" ma:displayName="Environnement" ma:default="" ma:internalName="Environnement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0d4e8-2b1e-4bd1-aad5-1b4debf9b5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3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44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4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4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4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5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5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5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1844852-ED21-40E4-9AA6-19BF7232662B}">
  <ds:schemaRefs>
    <ds:schemaRef ds:uri="1720d4e8-2b1e-4bd1-aad5-1b4debf9b56d"/>
    <ds:schemaRef ds:uri="f6ca01e7-bd19-41f1-999c-e032ef5104c3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8C3066B1-EEDE-47EF-81D6-C38F0693126C}">
  <ds:schemaRefs>
    <ds:schemaRef ds:uri="1720d4e8-2b1e-4bd1-aad5-1b4debf9b56d"/>
    <ds:schemaRef ds:uri="f6ca01e7-bd19-41f1-999c-e032ef5104c3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051601C1-BD31-4189-A9AB-E8ABD53321D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15</Slides>
  <Notes>7</Notes>
  <HiddenSlides>0</HiddenSlide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ANS_THEME STANDARD_V1.0</vt:lpstr>
      <vt:lpstr>1_ANS_THEME STANDARD_V1.0</vt:lpstr>
      <vt:lpstr>2_ANS_THEME STANDARD_V1.0</vt:lpstr>
      <vt:lpstr>Hub Santé </vt:lpstr>
      <vt:lpstr>Déroulé des recettes lors du partage d’un message</vt:lpstr>
      <vt:lpstr>1. Cas de test : Alice et  Grégoire Normand  </vt:lpstr>
      <vt:lpstr>Alice et Grégoire NORMAND - Périmètre fonctionnel du cas de test</vt:lpstr>
      <vt:lpstr>1 – Alice et Grégoire NORMAND - RS-EDA</vt:lpstr>
      <vt:lpstr>2 – Alice et Grégoire NORMAND – RS-URL</vt:lpstr>
      <vt:lpstr>3 – Alice et Grégoire NORMAND - RS-EDA-MAJ</vt:lpstr>
      <vt:lpstr>4 – Grégoire NORMAND – RS-RPIS</vt:lpstr>
      <vt:lpstr>4 – Alice NORMAND – RS-RPIS</vt:lpstr>
      <vt:lpstr>2. Cas de test : Delphine Vigneau</vt:lpstr>
      <vt:lpstr>Delphine VIGNEAU - Périmètre fonctionnel du cas de test</vt:lpstr>
      <vt:lpstr>1 – Delphine VIGNEAU - RS-EDA</vt:lpstr>
      <vt:lpstr>2 – Delphine VIGNEAU – RS-URL</vt:lpstr>
      <vt:lpstr>3 – Delphine VIGNEAU - RS-EDA-MAJ</vt:lpstr>
      <vt:lpstr>05 – Delphine VIGNEAU - RS-RPIS</vt:lpstr>
    </vt:vector>
  </TitlesOfParts>
  <Company>PricewaterhouseCoopers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Hub Santé </dc:title>
  <dc:creator>Daphné Leccia (FR)</dc:creator>
  <cp:revision>1</cp:revision>
  <dcterms:created xsi:type="dcterms:W3CDTF">2024-08-01T12:56:48Z</dcterms:created>
  <dcterms:modified xsi:type="dcterms:W3CDTF">2025-04-08T15:09:55Z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0x010100333226B5D6902549BFE4A72F45A4400B0100E98F8C089710A74CA077FC6D601326A8</vt:lpwstr>
  </property>
  <property fmtid="{D5CDD505-2E9C-101B-9397-08002B2CF9AE}" pid="3" name="Marché">
    <vt:lpwstr/>
  </property>
  <property fmtid="{D5CDD505-2E9C-101B-9397-08002B2CF9AE}" pid="4" name="Projet">
    <vt:lpwstr/>
  </property>
  <property fmtid="{D5CDD505-2E9C-101B-9397-08002B2CF9AE}" pid="5" name="Type de document ANS">
    <vt:lpwstr/>
  </property>
  <property fmtid="{D5CDD505-2E9C-101B-9397-08002B2CF9AE}" pid="6" name="MediaServiceImageTags">
    <vt:lpwstr/>
  </property>
  <property fmtid="{D5CDD505-2E9C-101B-9397-08002B2CF9AE}" pid="7" name="Direction / Service">
    <vt:lpwstr/>
  </property>
  <property fmtid="{D5CDD505-2E9C-101B-9397-08002B2CF9AE}" pid="8" name="Statut du document">
    <vt:lpwstr/>
  </property>
  <property fmtid="{D5CDD505-2E9C-101B-9397-08002B2CF9AE}" pid="9" name="Classification">
    <vt:lpwstr/>
  </property>
  <property fmtid="{D5CDD505-2E9C-101B-9397-08002B2CF9AE}" pid="10" name="Version Applicative0">
    <vt:lpwstr/>
  </property>
  <property fmtid="{D5CDD505-2E9C-101B-9397-08002B2CF9AE}" pid="11" name="Catégorie Documentaire">
    <vt:lpwstr/>
  </property>
  <property fmtid="{D5CDD505-2E9C-101B-9397-08002B2CF9AE}" pid="12" name="Sort Final (Archivage)1">
    <vt:lpwstr/>
  </property>
  <property fmtid="{D5CDD505-2E9C-101B-9397-08002B2CF9AE}" pid="13" name="Prestataire(s)">
    <vt:lpwstr/>
  </property>
  <property fmtid="{D5CDD505-2E9C-101B-9397-08002B2CF9AE}" pid="14" name="Statut_x0020_du_x0020_document">
    <vt:lpwstr/>
  </property>
  <property fmtid="{D5CDD505-2E9C-101B-9397-08002B2CF9AE}" pid="15" name="Cat_x00e9_gorie_x0020_Documentaire">
    <vt:lpwstr/>
  </property>
  <property fmtid="{D5CDD505-2E9C-101B-9397-08002B2CF9AE}" pid="16" name="March_x00e9_">
    <vt:lpwstr/>
  </property>
  <property fmtid="{D5CDD505-2E9C-101B-9397-08002B2CF9AE}" pid="17" name="Direction_x0020__x002F__x0020_Service">
    <vt:lpwstr/>
  </property>
  <property fmtid="{D5CDD505-2E9C-101B-9397-08002B2CF9AE}" pid="18" name="Type_x0020_de_x0020_document_x0020_ANS">
    <vt:lpwstr/>
  </property>
  <property fmtid="{D5CDD505-2E9C-101B-9397-08002B2CF9AE}" pid="19" name="Sort_x0020_Final_x0020__x0028_Archivage_x0029_1">
    <vt:lpwstr/>
  </property>
  <property fmtid="{D5CDD505-2E9C-101B-9397-08002B2CF9AE}" pid="20" name="Prestataire_x0028_s_x0029_">
    <vt:lpwstr/>
  </property>
  <property fmtid="{D5CDD505-2E9C-101B-9397-08002B2CF9AE}" pid="21" name="Version_x0020_Applicative0">
    <vt:lpwstr/>
  </property>
</Properties>
</file>